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71" r:id="rId4"/>
    <p:sldId id="258" r:id="rId5"/>
    <p:sldId id="261" r:id="rId6"/>
    <p:sldId id="273" r:id="rId7"/>
    <p:sldId id="274" r:id="rId8"/>
    <p:sldId id="275" r:id="rId9"/>
    <p:sldId id="268" r:id="rId10"/>
    <p:sldId id="260" r:id="rId11"/>
    <p:sldId id="264" r:id="rId12"/>
    <p:sldId id="272" r:id="rId13"/>
    <p:sldId id="276" r:id="rId14"/>
    <p:sldId id="27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-96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C740-7C3F-4D54-91C8-DA106F5CEB16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5E7B-D29E-46BC-9493-428D650D27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C740-7C3F-4D54-91C8-DA106F5CEB16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5E7B-D29E-46BC-9493-428D650D2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C740-7C3F-4D54-91C8-DA106F5CEB16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5E7B-D29E-46BC-9493-428D650D2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C740-7C3F-4D54-91C8-DA106F5CEB16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5E7B-D29E-46BC-9493-428D650D2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C740-7C3F-4D54-91C8-DA106F5CEB16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12C95E7B-D29E-46BC-9493-428D650D2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C740-7C3F-4D54-91C8-DA106F5CEB16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5E7B-D29E-46BC-9493-428D650D2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C740-7C3F-4D54-91C8-DA106F5CEB16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5E7B-D29E-46BC-9493-428D650D2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C740-7C3F-4D54-91C8-DA106F5CEB16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5E7B-D29E-46BC-9493-428D650D2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C740-7C3F-4D54-91C8-DA106F5CEB16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5E7B-D29E-46BC-9493-428D650D2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C740-7C3F-4D54-91C8-DA106F5CEB16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5E7B-D29E-46BC-9493-428D650D2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C740-7C3F-4D54-91C8-DA106F5CEB16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5E7B-D29E-46BC-9493-428D650D2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4EC740-7C3F-4D54-91C8-DA106F5CEB16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C95E7B-D29E-46BC-9493-428D650D2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498059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Проектная работа</a:t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5400" dirty="0" smtClean="0">
                <a:solidFill>
                  <a:schemeClr val="bg1"/>
                </a:solidFill>
              </a:rPr>
              <a:t>«Традиции Бурятского народа»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8373" y="3539613"/>
            <a:ext cx="38493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Выполнил: </a:t>
            </a:r>
          </a:p>
          <a:p>
            <a:r>
              <a:rPr lang="ru-RU" sz="2800" b="1" dirty="0" err="1" smtClean="0">
                <a:solidFill>
                  <a:schemeClr val="bg1"/>
                </a:solidFill>
              </a:rPr>
              <a:t>Ганжуров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Бато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ученик 11А класса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Руководитель: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Васькина О.А.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учитель физики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Позы(</a:t>
            </a:r>
            <a:r>
              <a:rPr lang="ru-RU" b="1" dirty="0" err="1" smtClean="0"/>
              <a:t>буузы</a:t>
            </a:r>
            <a:r>
              <a:rPr lang="ru-RU" b="1" dirty="0" smtClean="0"/>
              <a:t>) - блюдо национальной бурятской кухни.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4" y="2016691"/>
            <a:ext cx="5026851" cy="39803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55" y="2016692"/>
            <a:ext cx="4877845" cy="39803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9335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48" y="1471809"/>
            <a:ext cx="9194104" cy="5129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Традиционный праздник – </a:t>
            </a:r>
            <a:r>
              <a:rPr lang="ru-RU" sz="3600" b="1" dirty="0" err="1" smtClean="0">
                <a:solidFill>
                  <a:schemeClr val="accent1"/>
                </a:solidFill>
              </a:rPr>
              <a:t>Сагаалган</a:t>
            </a:r>
            <a:r>
              <a:rPr lang="ru-RU" sz="3600" b="1" dirty="0" smtClean="0">
                <a:solidFill>
                  <a:schemeClr val="accent1"/>
                </a:solidFill>
              </a:rPr>
              <a:t> </a:t>
            </a:r>
            <a:br>
              <a:rPr lang="ru-RU" sz="3600" b="1" dirty="0" smtClean="0">
                <a:solidFill>
                  <a:schemeClr val="accent1"/>
                </a:solidFill>
              </a:rPr>
            </a:br>
            <a:r>
              <a:rPr lang="ru-RU" sz="3600" b="1" dirty="0" smtClean="0">
                <a:solidFill>
                  <a:schemeClr val="accent1"/>
                </a:solidFill>
              </a:rPr>
              <a:t>(праздник Белого месяца)</a:t>
            </a:r>
            <a:endParaRPr lang="ru-RU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1454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4970" y="0"/>
            <a:ext cx="60960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Свадьба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8675" name="Picture 3" descr="C:\Users\Fizika\Desktop\640-(14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7660" y="1179830"/>
            <a:ext cx="8054340" cy="5369560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3897"/>
            <a:ext cx="5719059" cy="391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0" y="0"/>
            <a:ext cx="507873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Заключение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60820" y="1280160"/>
            <a:ext cx="5143500" cy="573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Я завершил итоговый индивидуальный проект «Традиции Бурятского народа».  Я сам узнал много нового и интересного о своем народе, изучая литературу. Беседуя с родителями об обычаях и традициях бурятов, мы вспоминали интересные  моменты из жизни нашей семьи, общение получилось добрым и теплым.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После представления моей проектной работы, я думаю, мои сверстники пополнили свои знания об обычаях и традициях народов России, в частности, моего родного народа – бурят.  И, я смею надеяться,  что это поможет формированию их гражданской позиции, формированию  взаимоуважения между людьми разных национальностей, воспитанию патриотизма.</a:t>
            </a:r>
          </a:p>
          <a:p>
            <a:endParaRPr lang="ru-RU" dirty="0"/>
          </a:p>
        </p:txBody>
      </p:sp>
      <p:pic>
        <p:nvPicPr>
          <p:cNvPr id="4" name="Picture 2" descr="Картинки по запросу сурхарбан бурятский празд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4" y="758269"/>
            <a:ext cx="6165130" cy="56937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280" y="2034540"/>
            <a:ext cx="891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219" y="221226"/>
            <a:ext cx="1172496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Цель:</a:t>
            </a:r>
            <a:r>
              <a:rPr lang="ru-RU" sz="3000" dirty="0" smtClean="0">
                <a:solidFill>
                  <a:schemeClr val="bg1"/>
                </a:solidFill>
              </a:rPr>
              <a:t> поиск информации, изучение обычаев, обрядов, традиций бурят. </a:t>
            </a:r>
          </a:p>
          <a:p>
            <a:r>
              <a:rPr lang="ru-RU" sz="3000" b="1" dirty="0" smtClean="0">
                <a:solidFill>
                  <a:schemeClr val="bg1"/>
                </a:solidFill>
              </a:rPr>
              <a:t>Задачи:</a:t>
            </a:r>
            <a:endParaRPr lang="ru-RU" sz="3000" dirty="0" smtClean="0">
              <a:solidFill>
                <a:schemeClr val="bg1"/>
              </a:solidFill>
            </a:endParaRPr>
          </a:p>
          <a:p>
            <a:r>
              <a:rPr lang="ru-RU" sz="3000" dirty="0" smtClean="0">
                <a:solidFill>
                  <a:schemeClr val="bg1"/>
                </a:solidFill>
              </a:rPr>
              <a:t>- обогатить и расширить знания сверстников об обычаях и традициях бурятского народа</a:t>
            </a:r>
            <a:r>
              <a:rPr lang="ru-RU" sz="3000" b="1" dirty="0" smtClean="0">
                <a:solidFill>
                  <a:schemeClr val="bg1"/>
                </a:solidFill>
              </a:rPr>
              <a:t>.</a:t>
            </a:r>
            <a:endParaRPr lang="ru-RU" sz="3000" dirty="0" smtClean="0">
              <a:solidFill>
                <a:schemeClr val="bg1"/>
              </a:solidFill>
            </a:endParaRPr>
          </a:p>
          <a:p>
            <a:r>
              <a:rPr lang="ru-RU" sz="3000" dirty="0" smtClean="0">
                <a:solidFill>
                  <a:schemeClr val="bg1"/>
                </a:solidFill>
              </a:rPr>
              <a:t>- вызвать интерес к традициям моего народа.</a:t>
            </a:r>
          </a:p>
          <a:p>
            <a:r>
              <a:rPr lang="ru-RU" sz="3000" b="1" dirty="0" smtClean="0">
                <a:solidFill>
                  <a:schemeClr val="bg1"/>
                </a:solidFill>
              </a:rPr>
              <a:t>Проблема:</a:t>
            </a:r>
            <a:r>
              <a:rPr lang="ru-RU" sz="3000" dirty="0" smtClean="0">
                <a:solidFill>
                  <a:schemeClr val="bg1"/>
                </a:solidFill>
              </a:rPr>
              <a:t> подростки и молодежь плохо знают историю народов России, традиции, обряды и обычаи, в результате этого между людьми разных национальностей, часто возникает недопонимание.</a:t>
            </a:r>
          </a:p>
          <a:p>
            <a:r>
              <a:rPr lang="ru-RU" sz="3000" b="1" dirty="0" smtClean="0">
                <a:solidFill>
                  <a:schemeClr val="bg1"/>
                </a:solidFill>
              </a:rPr>
              <a:t>Гипотеза:</a:t>
            </a:r>
            <a:r>
              <a:rPr lang="ru-RU" sz="3000" dirty="0" smtClean="0">
                <a:solidFill>
                  <a:schemeClr val="bg1"/>
                </a:solidFill>
              </a:rPr>
              <a:t> если молодежь будет лучше знать судьбы разных народов, их обычаи и традиции, то это поможет формированию их гражданской позиции, формированию  взаимоуважения между людьми разных национальностей, воспитанию патриотизма.</a:t>
            </a:r>
          </a:p>
          <a:p>
            <a:endParaRPr lang="ru-RU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Семейные традиции бурят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441"/>
          <a:stretch>
            <a:fillRect/>
          </a:stretch>
        </p:blipFill>
        <p:spPr bwMode="auto">
          <a:xfrm>
            <a:off x="398207" y="1729003"/>
            <a:ext cx="5206182" cy="387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2739" y="2527072"/>
            <a:ext cx="5443235" cy="394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flexyheat.ru/wp-content/uploads/2014/05/1280px-%D0%91%D1%83%D1%80%D1%8F%D1%82%D1%81%D0%BA%D0%B8%D0%B5_%D1%8E%D1%80%D1%82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195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Юрта - традиционное бурятское жилище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5160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2838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9" name="Picture 3" descr="C:\Users\Fizika\Desktop\5ebe1154599223f6dd823681bb645aa8_i-1992.jpg"/>
          <p:cNvPicPr>
            <a:picLocks noChangeAspect="1" noChangeArrowheads="1"/>
          </p:cNvPicPr>
          <p:nvPr/>
        </p:nvPicPr>
        <p:blipFill>
          <a:blip r:embed="rId2"/>
          <a:srcRect l="24931" t="9737" r="4236" b="9689"/>
          <a:stretch>
            <a:fillRect/>
          </a:stretch>
        </p:blipFill>
        <p:spPr bwMode="auto">
          <a:xfrm>
            <a:off x="171450" y="1074420"/>
            <a:ext cx="5394960" cy="3713002"/>
          </a:xfrm>
          <a:prstGeom prst="rect">
            <a:avLst/>
          </a:prstGeom>
          <a:noFill/>
        </p:spPr>
      </p:pic>
      <p:pic>
        <p:nvPicPr>
          <p:cNvPr id="29698" name="Picture 2" descr="C:\Users\Fizika\Desktop\Poverty-in-Mongo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2230" y="760094"/>
            <a:ext cx="5779770" cy="3852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2707" y="0"/>
            <a:ext cx="10972800" cy="115037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Скотоводство и земледелие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15" y="3228036"/>
            <a:ext cx="4684265" cy="34470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Охота: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облавная (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аба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 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индувидуальная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атуури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3" name="Picture 3" descr="C:\Users\Fizika\Desktop\28b6698c2795b7b22926ac055ccbcf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5960" y="2559050"/>
            <a:ext cx="6156960" cy="4104640"/>
          </a:xfrm>
          <a:prstGeom prst="rect">
            <a:avLst/>
          </a:prstGeom>
          <a:noFill/>
        </p:spPr>
      </p:pic>
      <p:pic>
        <p:nvPicPr>
          <p:cNvPr id="30722" name="Picture 2" descr="C:\Users\Fizika\Desktop\bul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620" y="1680209"/>
            <a:ext cx="6164930" cy="4089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3029" y="331470"/>
            <a:ext cx="9969597" cy="15887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Художественная обработка металла, кожи и дерева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Fizika\Desktop\b5b6b7dc623dfeb2f677e6a259c91f7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4630" y="2606040"/>
            <a:ext cx="5471160" cy="4103370"/>
          </a:xfrm>
          <a:prstGeom prst="rect">
            <a:avLst/>
          </a:prstGeom>
          <a:noFill/>
        </p:spPr>
      </p:pic>
      <p:pic>
        <p:nvPicPr>
          <p:cNvPr id="31747" name="Picture 3" descr="C:\Users\Fizika\Desktop\a8bea6f24bbb0396b5a8fc99853a94e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" y="2640030"/>
            <a:ext cx="6118860" cy="4080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9249" y="1317103"/>
            <a:ext cx="854275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Молочный продукт «</a:t>
            </a:r>
            <a:r>
              <a:rPr lang="ru-RU" b="1" dirty="0" err="1" smtClean="0">
                <a:solidFill>
                  <a:srgbClr val="0070C0"/>
                </a:solidFill>
              </a:rPr>
              <a:t>сагаан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эдеэн</a:t>
            </a:r>
            <a:r>
              <a:rPr lang="ru-RU" b="1" dirty="0" smtClean="0">
                <a:solidFill>
                  <a:srgbClr val="0070C0"/>
                </a:solidFill>
              </a:rPr>
              <a:t>» основная пища скотоводов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0384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250</TotalTime>
  <Words>187</Words>
  <Application>Microsoft Office PowerPoint</Application>
  <PresentationFormat>Произвольный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Проектная работа «Традиции Бурятского народа» </vt:lpstr>
      <vt:lpstr>Слайд 2</vt:lpstr>
      <vt:lpstr>Семейные традиции бурят</vt:lpstr>
      <vt:lpstr>Юрта - традиционное бурятское жилище</vt:lpstr>
      <vt:lpstr>Слайд 5</vt:lpstr>
      <vt:lpstr>Скотоводство и земледелие</vt:lpstr>
      <vt:lpstr>Охота:  облавная (аба) и индувидуальная (атуури)</vt:lpstr>
      <vt:lpstr>Художественная обработка металла, кожи и дерева</vt:lpstr>
      <vt:lpstr>Молочный продукт «сагаан эдеэн» основная пища скотоводов</vt:lpstr>
      <vt:lpstr>Позы(буузы) - блюдо национальной бурятской кухни. </vt:lpstr>
      <vt:lpstr>Традиционный праздник – Сагаалган  (праздник Белого месяца)</vt:lpstr>
      <vt:lpstr>Свадьба</vt:lpstr>
      <vt:lpstr>Заключение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Народы России</dc:title>
  <dc:creator>Компьютер</dc:creator>
  <cp:lastModifiedBy>Fizika</cp:lastModifiedBy>
  <cp:revision>34</cp:revision>
  <dcterms:created xsi:type="dcterms:W3CDTF">2017-05-19T05:57:22Z</dcterms:created>
  <dcterms:modified xsi:type="dcterms:W3CDTF">2023-12-18T22:57:58Z</dcterms:modified>
</cp:coreProperties>
</file>