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4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59" r:id="rId14"/>
    <p:sldId id="274" r:id="rId15"/>
    <p:sldId id="275" r:id="rId16"/>
    <p:sldId id="276" r:id="rId17"/>
    <p:sldId id="277" r:id="rId18"/>
    <p:sldId id="278" r:id="rId19"/>
    <p:sldId id="260" r:id="rId20"/>
    <p:sldId id="261" r:id="rId21"/>
    <p:sldId id="262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42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50C76-9643-4BB6-BBB9-19236F45327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D01C6-CDD0-4D48-AD50-2413DDCF72F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D01C6-CDD0-4D48-AD50-2413DDCF72F9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D01C6-CDD0-4D48-AD50-2413DDCF72F9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D01C6-CDD0-4D48-AD50-2413DDCF72F9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D01C6-CDD0-4D48-AD50-2413DDCF72F9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D01C6-CDD0-4D48-AD50-2413DDCF72F9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D01C6-CDD0-4D48-AD50-2413DDCF72F9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D01C6-CDD0-4D48-AD50-2413DDCF72F9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D01C6-CDD0-4D48-AD50-2413DDCF72F9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D01C6-CDD0-4D48-AD50-2413DDCF72F9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D01C6-CDD0-4D48-AD50-2413DDCF72F9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D01C6-CDD0-4D48-AD50-2413DDCF72F9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D01C6-CDD0-4D48-AD50-2413DDCF72F9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D01C6-CDD0-4D48-AD50-2413DDCF72F9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D01C6-CDD0-4D48-AD50-2413DDCF72F9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D01C6-CDD0-4D48-AD50-2413DDCF72F9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D01C6-CDD0-4D48-AD50-2413DDCF72F9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D01C6-CDD0-4D48-AD50-2413DDCF72F9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D01C6-CDD0-4D48-AD50-2413DDCF72F9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D01C6-CDD0-4D48-AD50-2413DDCF72F9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D01C6-CDD0-4D48-AD50-2413DDCF72F9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D01C6-CDD0-4D48-AD50-2413DDCF72F9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D01C6-CDD0-4D48-AD50-2413DDCF72F9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AA73-A09D-41D3-BD2A-E82459DE8442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0F7F-9386-45A0-879E-B6C8FD8A91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873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AA73-A09D-41D3-BD2A-E82459DE8442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0F7F-9386-45A0-879E-B6C8FD8A91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98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AA73-A09D-41D3-BD2A-E82459DE8442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0F7F-9386-45A0-879E-B6C8FD8A91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30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AA73-A09D-41D3-BD2A-E82459DE8442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0F7F-9386-45A0-879E-B6C8FD8A91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92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AA73-A09D-41D3-BD2A-E82459DE8442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0F7F-9386-45A0-879E-B6C8FD8A91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67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AA73-A09D-41D3-BD2A-E82459DE8442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0F7F-9386-45A0-879E-B6C8FD8A91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85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AA73-A09D-41D3-BD2A-E82459DE8442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0F7F-9386-45A0-879E-B6C8FD8A91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9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AA73-A09D-41D3-BD2A-E82459DE8442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0F7F-9386-45A0-879E-B6C8FD8A91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988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AA73-A09D-41D3-BD2A-E82459DE8442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0F7F-9386-45A0-879E-B6C8FD8A91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70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AA73-A09D-41D3-BD2A-E82459DE8442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0F7F-9386-45A0-879E-B6C8FD8A91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50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AA73-A09D-41D3-BD2A-E82459DE8442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0F7F-9386-45A0-879E-B6C8FD8A91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1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4.wdp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3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00485">
            <a:off x="190320" y="-18421"/>
            <a:ext cx="1662678" cy="15712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0AA73-A09D-41D3-BD2A-E82459DE8442}" type="datetimeFigureOut">
              <a:rPr lang="ru-RU" smtClean="0"/>
              <a:pPr/>
              <a:t>20.12.2023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042" y="4585084"/>
            <a:ext cx="2247881" cy="190620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40F7F-9386-45A0-879E-B6C8FD8A91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59" y="525710"/>
            <a:ext cx="7762691" cy="58306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62897" y="-1025981"/>
            <a:ext cx="6600149" cy="893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6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C:\Users\418\Desktop\&#1088;&#1077;&#1079;&#1091;&#1083;&#1100;&#1090;&#1072;&#1090;.mp3" TargetMode="Externa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278297" y="1898373"/>
            <a:ext cx="6967330" cy="2895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Создание музыки с помощью программы 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FL studio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20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-225287" y="4784036"/>
            <a:ext cx="6781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Подготовил: Прокопьев Никита, ученик 11 А класса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Руководитель: Паташева А.С., учитель информатики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58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6035" y="365126"/>
            <a:ext cx="6673298" cy="13255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интерфейс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57601" y="4240696"/>
            <a:ext cx="1802296" cy="54334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3200" b="1" i="1" dirty="0" smtClean="0">
                <a:solidFill>
                  <a:srgbClr val="7030A0"/>
                </a:solidFill>
              </a:rPr>
              <a:t>Pattern</a:t>
            </a:r>
            <a:endParaRPr lang="ru-RU" sz="3200" b="1" i="1" dirty="0" smtClean="0">
              <a:solidFill>
                <a:srgbClr val="7030A0"/>
              </a:solidFill>
            </a:endParaRPr>
          </a:p>
        </p:txBody>
      </p:sp>
      <p:pic>
        <p:nvPicPr>
          <p:cNvPr id="5" name="Рисунок 4" descr="2023-11-23_09-25-0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562" y="2070449"/>
            <a:ext cx="8170293" cy="1931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6035" y="365126"/>
            <a:ext cx="6673298" cy="13255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интерфейс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2801" y="5433392"/>
            <a:ext cx="1802296" cy="54334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3200" b="1" i="1" dirty="0" smtClean="0">
                <a:solidFill>
                  <a:srgbClr val="7030A0"/>
                </a:solidFill>
              </a:rPr>
              <a:t>Piano roll</a:t>
            </a:r>
            <a:endParaRPr lang="ru-RU" sz="3200" b="1" i="1" dirty="0" smtClean="0">
              <a:solidFill>
                <a:srgbClr val="7030A0"/>
              </a:solidFill>
            </a:endParaRPr>
          </a:p>
        </p:txBody>
      </p:sp>
      <p:pic>
        <p:nvPicPr>
          <p:cNvPr id="6" name="Рисунок 5" descr="2023-08-25_14-21-3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2640" y="1436374"/>
            <a:ext cx="6922621" cy="3837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6035" y="365126"/>
            <a:ext cx="6673298" cy="13255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интерфейс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7114" y="5671931"/>
            <a:ext cx="1192695" cy="54334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3200" b="1" i="1" dirty="0" smtClean="0">
                <a:solidFill>
                  <a:srgbClr val="7030A0"/>
                </a:solidFill>
              </a:rPr>
              <a:t>Mixer</a:t>
            </a:r>
            <a:endParaRPr lang="ru-RU" sz="3200" b="1" i="1" dirty="0" smtClean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2023-11-23_09-25-3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0932" y="1477279"/>
            <a:ext cx="7461920" cy="3954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2296" y="365126"/>
            <a:ext cx="6713054" cy="1325563"/>
          </a:xfrm>
        </p:spPr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Создание и обработка мелодии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4312" y="2130426"/>
            <a:ext cx="4492487" cy="94407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Выставляем темп и тональность</a:t>
            </a:r>
            <a:endParaRPr lang="ru-RU" dirty="0"/>
          </a:p>
        </p:txBody>
      </p:sp>
      <p:pic>
        <p:nvPicPr>
          <p:cNvPr id="4" name="Рисунок 3" descr="2023-08-25_14-21-3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0991" y="1740194"/>
            <a:ext cx="3769181" cy="2089684"/>
          </a:xfrm>
          <a:prstGeom prst="rect">
            <a:avLst/>
          </a:prstGeom>
        </p:spPr>
      </p:pic>
      <p:pic>
        <p:nvPicPr>
          <p:cNvPr id="5" name="Рисунок 4" descr="2023-08-25_14-22-4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402" y="4004099"/>
            <a:ext cx="4094111" cy="2019014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91270" y="4270652"/>
            <a:ext cx="4293704" cy="944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Выставляем корневые ноты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2296" y="365126"/>
            <a:ext cx="6713054" cy="1325563"/>
          </a:xfrm>
        </p:spPr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Создание и обработка мелодии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4312" y="2130426"/>
            <a:ext cx="4492487" cy="94407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3.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Строим дополнительную мелодию</a:t>
            </a: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691270" y="4270652"/>
            <a:ext cx="4293704" cy="944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Обрабатываем мелодию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2023-08-25_14-26-4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6489" y="1741970"/>
            <a:ext cx="3903442" cy="2232736"/>
          </a:xfrm>
          <a:prstGeom prst="rect">
            <a:avLst/>
          </a:prstGeom>
        </p:spPr>
      </p:pic>
      <p:pic>
        <p:nvPicPr>
          <p:cNvPr id="8" name="Рисунок 7" descr="2023-08-25_14-32-1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807" y="3742590"/>
            <a:ext cx="4032448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2296" y="365126"/>
            <a:ext cx="6713054" cy="1325563"/>
          </a:xfrm>
        </p:spPr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Драм партия и структура мелодии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073426" y="5012775"/>
            <a:ext cx="6586331" cy="944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Используем следующие звуки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clap,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hi-hat, snare, open-hat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bass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2023-08-25_14-43-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863350"/>
            <a:ext cx="8028384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2296" y="365126"/>
            <a:ext cx="6713054" cy="1325563"/>
          </a:xfrm>
        </p:spPr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Драм партия и структура мелодии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155096" y="2600879"/>
            <a:ext cx="2835966" cy="944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Партия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clap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23-08-25_14-44-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590" y="1763892"/>
            <a:ext cx="4042183" cy="2230290"/>
          </a:xfrm>
          <a:prstGeom prst="rect">
            <a:avLst/>
          </a:prstGeom>
        </p:spPr>
      </p:pic>
      <p:pic>
        <p:nvPicPr>
          <p:cNvPr id="7" name="Рисунок 6" descr="2023-08-25_14-45-5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597" y="4116938"/>
            <a:ext cx="4042185" cy="22885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22304" y="4850161"/>
            <a:ext cx="2218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Партия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hi-hat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2296" y="365126"/>
            <a:ext cx="6713054" cy="1325563"/>
          </a:xfrm>
        </p:spPr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Драм партия и структура мелодии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155096" y="2600879"/>
            <a:ext cx="2835966" cy="944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Партия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snare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2304" y="4850161"/>
            <a:ext cx="2135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Партия  баса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Снимок экрана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520" y="1814708"/>
            <a:ext cx="3820429" cy="2107936"/>
          </a:xfrm>
          <a:prstGeom prst="rect">
            <a:avLst/>
          </a:prstGeom>
        </p:spPr>
      </p:pic>
      <p:pic>
        <p:nvPicPr>
          <p:cNvPr id="10" name="Рисунок 9" descr="Снимок экрана (4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320" y="4145967"/>
            <a:ext cx="3777141" cy="2053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2296" y="365126"/>
            <a:ext cx="6713054" cy="1325563"/>
          </a:xfrm>
        </p:spPr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Драм партия и структура мелодии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155096" y="3369505"/>
            <a:ext cx="2835966" cy="944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Партия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Kick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Снимок экрана (3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565" y="2492760"/>
            <a:ext cx="4439748" cy="2437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270" y="365126"/>
            <a:ext cx="6872079" cy="1325563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Драм партия и структура мелодии</a:t>
            </a:r>
            <a:endParaRPr lang="ru-RU" dirty="0"/>
          </a:p>
        </p:txBody>
      </p:sp>
      <p:pic>
        <p:nvPicPr>
          <p:cNvPr id="4" name="Рисунок 3" descr="Снимок экрана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8475" y="2476128"/>
            <a:ext cx="2357986" cy="2952328"/>
          </a:xfrm>
          <a:prstGeom prst="rect">
            <a:avLst/>
          </a:prstGeom>
        </p:spPr>
      </p:pic>
      <p:pic>
        <p:nvPicPr>
          <p:cNvPr id="5" name="Рисунок 4" descr="Снимок экрана (6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859" y="2404120"/>
            <a:ext cx="2304256" cy="3055424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4068755" y="3268216"/>
            <a:ext cx="864096" cy="1368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2052" y="365126"/>
            <a:ext cx="6838122" cy="1325563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Актуальность: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574" y="1732860"/>
            <a:ext cx="8256104" cy="4351338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/>
              <a:t>Музыка – это неотъемлемая часть нашей повседневной жизни.</a:t>
            </a:r>
          </a:p>
          <a:p>
            <a:pPr algn="ctr">
              <a:buNone/>
            </a:pPr>
            <a:r>
              <a:rPr lang="ru-RU" sz="3200" dirty="0" smtClean="0"/>
              <a:t>Музыку можно создать самыми разными способами.</a:t>
            </a:r>
          </a:p>
          <a:p>
            <a:pPr algn="ctr">
              <a:buNone/>
            </a:pPr>
            <a:r>
              <a:rPr lang="ru-RU" sz="3200" dirty="0" smtClean="0"/>
              <a:t>В музыкальной индустрии не обходятся без информационно-коммуникационных технологий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9288" y="365126"/>
            <a:ext cx="6766062" cy="1325563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результат</a:t>
            </a:r>
          </a:p>
        </p:txBody>
      </p:sp>
      <p:pic>
        <p:nvPicPr>
          <p:cNvPr id="4" name="Рисунок 3" descr="Снимок экрана (7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9131" y="1556792"/>
            <a:ext cx="7045277" cy="3744415"/>
          </a:xfrm>
          <a:prstGeom prst="rect">
            <a:avLst/>
          </a:prstGeom>
        </p:spPr>
      </p:pic>
      <p:sp>
        <p:nvSpPr>
          <p:cNvPr id="5" name="Управляющая кнопка: звук 4">
            <a:hlinkClick r:id="rId5" action="ppaction://hlinkfile" highlightClick="1">
              <a:snd r:embed="rId4" name="applause.wav"/>
            </a:hlinkClick>
          </p:cNvPr>
          <p:cNvSpPr/>
          <p:nvPr/>
        </p:nvSpPr>
        <p:spPr>
          <a:xfrm>
            <a:off x="4161181" y="5565912"/>
            <a:ext cx="675861" cy="649356"/>
          </a:xfrm>
          <a:prstGeom prst="actionButtonSoun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0504" y="365126"/>
            <a:ext cx="6964846" cy="1325563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Выводы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583" y="1616765"/>
            <a:ext cx="8229599" cy="4996070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/>
              <a:t>выяснили как устроена программа </a:t>
            </a:r>
            <a:r>
              <a:rPr lang="en-US" sz="3200" dirty="0" smtClean="0"/>
              <a:t>FL studio</a:t>
            </a:r>
            <a:r>
              <a:rPr lang="ru-RU" sz="3200" dirty="0" smtClean="0"/>
              <a:t> 20</a:t>
            </a:r>
          </a:p>
          <a:p>
            <a:pPr lvl="0"/>
            <a:r>
              <a:rPr lang="ru-RU" sz="3200" dirty="0" smtClean="0"/>
              <a:t>узнали как и с помощью каких элементов создается музыка в программе</a:t>
            </a:r>
            <a:r>
              <a:rPr lang="en-US" sz="3200" dirty="0" smtClean="0"/>
              <a:t> FL studio</a:t>
            </a:r>
            <a:r>
              <a:rPr lang="ru-RU" sz="3200" dirty="0" smtClean="0"/>
              <a:t> 20;</a:t>
            </a:r>
          </a:p>
          <a:p>
            <a:r>
              <a:rPr lang="ru-RU" sz="3200" dirty="0" smtClean="0"/>
              <a:t>определили порядок постановки и расстановки звука, благодаря которому и получаются качественные биты;</a:t>
            </a:r>
          </a:p>
          <a:p>
            <a:r>
              <a:rPr lang="ru-RU" sz="3200" dirty="0" smtClean="0"/>
              <a:t>создали в программе </a:t>
            </a:r>
            <a:r>
              <a:rPr lang="en-US" sz="3200" dirty="0" smtClean="0"/>
              <a:t>FL studio</a:t>
            </a:r>
            <a:r>
              <a:rPr lang="ru-RU" sz="3200" dirty="0" smtClean="0"/>
              <a:t> 20                 мелодию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278297" y="1898373"/>
            <a:ext cx="6967330" cy="2895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Создание музыки с помощью программы 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FL studio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20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-225287" y="4784036"/>
            <a:ext cx="6781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Подготовил: Прокопьев Никита, ученик 11 А класса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Руководитель: Паташева А.С., учитель информатики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58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7984" y="378379"/>
            <a:ext cx="7434468" cy="1013100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Объект исследования: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7165" y="1229277"/>
            <a:ext cx="6885332" cy="7983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звуковой редактор </a:t>
            </a:r>
            <a:r>
              <a:rPr lang="en-US" sz="3200" dirty="0" smtClean="0"/>
              <a:t>FL studio</a:t>
            </a:r>
            <a:r>
              <a:rPr lang="ru-RU" sz="3200" dirty="0" smtClean="0"/>
              <a:t> 20</a:t>
            </a:r>
            <a:endParaRPr lang="ru-RU" sz="3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38469" y="1670465"/>
            <a:ext cx="7619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предмет исследования: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5618" y="2628756"/>
            <a:ext cx="80970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процесс создания музыкальной аранжировки в программе </a:t>
            </a:r>
            <a:r>
              <a:rPr lang="en-US" sz="3200" dirty="0" smtClean="0"/>
              <a:t>FL studio</a:t>
            </a:r>
            <a:r>
              <a:rPr lang="ru-RU" sz="3200" dirty="0" smtClean="0"/>
              <a:t> 20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64975" y="3704673"/>
            <a:ext cx="77790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Методы  исследования: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5861" y="4744423"/>
            <a:ext cx="6983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поиск и изучение информации по заданной теме, изучение программы </a:t>
            </a:r>
            <a:r>
              <a:rPr lang="en-US" sz="3200" dirty="0" smtClean="0"/>
              <a:t>FL studio</a:t>
            </a:r>
            <a:r>
              <a:rPr lang="ru-RU" sz="3200" dirty="0" smtClean="0"/>
              <a:t> 20, обобщение и анализ</a:t>
            </a:r>
          </a:p>
        </p:txBody>
      </p:sp>
    </p:spTree>
    <p:extLst>
      <p:ext uri="{BB962C8B-B14F-4D97-AF65-F5344CB8AC3E}">
        <p14:creationId xmlns:p14="http://schemas.microsoft.com/office/powerpoint/2010/main" val="254228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2052" y="365126"/>
            <a:ext cx="6673298" cy="13255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Гипотеза: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7078" y="1547330"/>
            <a:ext cx="8256104" cy="15006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   не имея музыкального образования возможно с помощью звукового редактора </a:t>
            </a:r>
            <a:r>
              <a:rPr lang="en-US" sz="3200" dirty="0" smtClean="0"/>
              <a:t>FL studio</a:t>
            </a:r>
            <a:r>
              <a:rPr lang="ru-RU" sz="3200" dirty="0" smtClean="0"/>
              <a:t> 20 создать музыкальную аранжировку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35426" y="3260727"/>
            <a:ext cx="6673298" cy="887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цель: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4085120"/>
            <a:ext cx="8256104" cy="1699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3200" dirty="0" smtClean="0"/>
              <a:t>  рассмотреть возможности создания музыки в программе </a:t>
            </a:r>
            <a:r>
              <a:rPr lang="en-US" sz="3200" dirty="0" smtClean="0"/>
              <a:t>FL studio</a:t>
            </a:r>
            <a:r>
              <a:rPr lang="ru-RU" sz="3200" dirty="0" smtClean="0"/>
              <a:t> 20 и создать собственный бит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2052" y="365126"/>
            <a:ext cx="6673298" cy="13255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задачи: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296" y="1560582"/>
            <a:ext cx="8680174" cy="4840218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/>
              <a:t>дать понятие компьютерной музыки;</a:t>
            </a:r>
          </a:p>
          <a:p>
            <a:pPr lvl="0"/>
            <a:r>
              <a:rPr lang="ru-RU" sz="3200" dirty="0" smtClean="0"/>
              <a:t>охарактеризовать программу FL </a:t>
            </a:r>
            <a:r>
              <a:rPr lang="ru-RU" sz="3200" dirty="0" err="1" smtClean="0"/>
              <a:t>studio</a:t>
            </a:r>
            <a:r>
              <a:rPr lang="ru-RU" sz="3200" dirty="0" smtClean="0"/>
              <a:t> 20;</a:t>
            </a:r>
          </a:p>
          <a:p>
            <a:pPr lvl="0"/>
            <a:r>
              <a:rPr lang="ru-RU" sz="3200" dirty="0" smtClean="0"/>
              <a:t>создать и обработать в программе FL </a:t>
            </a:r>
            <a:r>
              <a:rPr lang="ru-RU" sz="3200" dirty="0" err="1" smtClean="0"/>
              <a:t>studio</a:t>
            </a:r>
            <a:r>
              <a:rPr lang="ru-RU" sz="3200" dirty="0" smtClean="0"/>
              <a:t> 20 мелодию;</a:t>
            </a:r>
          </a:p>
          <a:p>
            <a:pPr lvl="0"/>
            <a:r>
              <a:rPr lang="ru-RU" sz="3200" dirty="0" smtClean="0"/>
              <a:t>сделать обоснованные выводы по результатам проведенного исследования.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2052" y="365126"/>
            <a:ext cx="6673298" cy="13255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Компьютерная музыка – это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296" y="1732861"/>
            <a:ext cx="8680174" cy="1129609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3200" dirty="0" smtClean="0"/>
              <a:t>  музыка, которая создается с помощью тех или иных музыкально-компьютерных технологий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630017" y="2663687"/>
            <a:ext cx="291548" cy="755374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4147931" y="2630557"/>
            <a:ext cx="868018" cy="2206486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7480852" y="2630558"/>
            <a:ext cx="291548" cy="755374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58416" y="3331122"/>
            <a:ext cx="32269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/>
              <a:t>связанна со звуком, цифровой обработкой звука, цифровым синтезатором звуков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93842" y="4981018"/>
            <a:ext cx="4757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/>
              <a:t>разнообразие  звуков и способов исполнения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73146" y="3390757"/>
            <a:ext cx="32269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/>
              <a:t>музыка XXI 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2052" y="365126"/>
            <a:ext cx="6673298" cy="163595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Музыкальные компьютерные технологии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296" y="2093843"/>
            <a:ext cx="8680174" cy="4306957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/>
              <a:t>написание нотного текста и работа с ним – это создание алгоритмов;</a:t>
            </a:r>
          </a:p>
          <a:p>
            <a:pPr lvl="0"/>
            <a:r>
              <a:rPr lang="ru-RU" sz="3200" dirty="0" smtClean="0"/>
              <a:t>основные понятия музыкальной теории выражаются посредством чисел или числовых рядов;</a:t>
            </a:r>
          </a:p>
          <a:p>
            <a:pPr lvl="0"/>
            <a:r>
              <a:rPr lang="ru-RU" sz="3200" dirty="0" smtClean="0"/>
              <a:t>ряд музыкальных «операций» легко выражается через математические         формулы как функции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6035" y="365126"/>
            <a:ext cx="6673298" cy="13255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FL studio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– это 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48" y="1603512"/>
            <a:ext cx="8680174" cy="1417983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3200" dirty="0" smtClean="0"/>
              <a:t>  программа, являющаяся цифровым аналогом настоящих музыкальных студий и студий звукозаписи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05376" y="3151569"/>
            <a:ext cx="3199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18 декабря 1997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4908" y="3946698"/>
            <a:ext cx="58902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выпущена в виде </a:t>
            </a:r>
            <a:r>
              <a:rPr lang="ru-RU" sz="3200" dirty="0" err="1" smtClean="0"/>
              <a:t>драм-машины</a:t>
            </a:r>
            <a:r>
              <a:rPr lang="ru-RU" sz="32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6035" y="365126"/>
            <a:ext cx="6673298" cy="13255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интерфейс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2801" y="5923722"/>
            <a:ext cx="1802296" cy="54334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3200" b="1" i="1" dirty="0" smtClean="0">
                <a:solidFill>
                  <a:srgbClr val="7030A0"/>
                </a:solidFill>
              </a:rPr>
              <a:t>Playlist</a:t>
            </a:r>
            <a:endParaRPr lang="ru-RU" sz="3200" b="1" i="1" dirty="0" smtClean="0">
              <a:solidFill>
                <a:srgbClr val="7030A0"/>
              </a:solidFill>
            </a:endParaRPr>
          </a:p>
        </p:txBody>
      </p:sp>
      <p:pic>
        <p:nvPicPr>
          <p:cNvPr id="6" name="Рисунок 5" descr="2023-11-23_09-25-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087" y="1391208"/>
            <a:ext cx="8256103" cy="4387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351D8B"/>
      </a:hlink>
      <a:folHlink>
        <a:srgbClr val="AD2751"/>
      </a:folHlink>
    </a:clrScheme>
    <a:fontScheme name="Cambria/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ерхняя тень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</TotalTime>
  <Words>428</Words>
  <Application>Microsoft Office PowerPoint</Application>
  <PresentationFormat>Экран (4:3)</PresentationFormat>
  <Paragraphs>92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</vt:lpstr>
      <vt:lpstr>Times New Roman</vt:lpstr>
      <vt:lpstr>Тема Office</vt:lpstr>
      <vt:lpstr>Создание музыки с помощью программы FL studio 20</vt:lpstr>
      <vt:lpstr>Актуальность:</vt:lpstr>
      <vt:lpstr>Объект исследования:</vt:lpstr>
      <vt:lpstr>Гипотеза:</vt:lpstr>
      <vt:lpstr>задачи:</vt:lpstr>
      <vt:lpstr>Компьютерная музыка – это </vt:lpstr>
      <vt:lpstr>Музыкальные компьютерные технологии</vt:lpstr>
      <vt:lpstr>FL studio – это  </vt:lpstr>
      <vt:lpstr>интерфейс</vt:lpstr>
      <vt:lpstr>интерфейс</vt:lpstr>
      <vt:lpstr>интерфейс</vt:lpstr>
      <vt:lpstr>интерфейс</vt:lpstr>
      <vt:lpstr>Создание и обработка мелодии</vt:lpstr>
      <vt:lpstr>Создание и обработка мелодии</vt:lpstr>
      <vt:lpstr>Драм партия и структура мелодии</vt:lpstr>
      <vt:lpstr>Драм партия и структура мелодии</vt:lpstr>
      <vt:lpstr>Драм партия и структура мелодии</vt:lpstr>
      <vt:lpstr>Драм партия и структура мелодии</vt:lpstr>
      <vt:lpstr>Драм партия и структура мелодии</vt:lpstr>
      <vt:lpstr>результат</vt:lpstr>
      <vt:lpstr>Выводы</vt:lpstr>
      <vt:lpstr>Создание музыки с помощью программы FL studio 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Пользователь Windows</cp:lastModifiedBy>
  <cp:revision>9</cp:revision>
  <dcterms:created xsi:type="dcterms:W3CDTF">2014-07-11T15:44:47Z</dcterms:created>
  <dcterms:modified xsi:type="dcterms:W3CDTF">2023-12-19T22:50:30Z</dcterms:modified>
</cp:coreProperties>
</file>