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«Реальные причины аварии на Чернобыльской атомной электростанции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Муниципальное бюджетное общеобразовательное учреждение</a:t>
            </a:r>
          </a:p>
          <a:p>
            <a:r>
              <a:rPr lang="ru-RU" dirty="0" smtClean="0"/>
              <a:t>«Центр образования </a:t>
            </a:r>
            <a:r>
              <a:rPr lang="ru-RU" dirty="0" err="1" smtClean="0"/>
              <a:t>г.Певек</a:t>
            </a:r>
            <a:r>
              <a:rPr lang="ru-RU" dirty="0" smtClean="0"/>
              <a:t>». Выполнил ученик 11 класса «А»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косматенко</a:t>
            </a:r>
            <a:r>
              <a:rPr lang="ru-RU" dirty="0" smtClean="0"/>
              <a:t> </a:t>
            </a:r>
            <a:r>
              <a:rPr lang="ru-RU" dirty="0" err="1" smtClean="0"/>
              <a:t>м.е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6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Ссылки на интернет </a:t>
            </a:r>
            <a:r>
              <a:rPr lang="ru-RU" b="1" dirty="0" smtClean="0"/>
              <a:t>ресурсы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1. https://lenta.ru/articles/2017/11/24/chernobyl/</a:t>
            </a:r>
            <a:r>
              <a:rPr lang="ru-RU" dirty="0"/>
              <a:t> </a:t>
            </a:r>
            <a:r>
              <a:rPr lang="ru-RU" dirty="0"/>
              <a:t> </a:t>
            </a:r>
          </a:p>
          <a:p>
            <a:r>
              <a:rPr lang="ru-RU" dirty="0"/>
              <a:t>2. https://yandex.ru/video/preview/2104995095072349153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8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3296182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37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26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" y="1064029"/>
            <a:ext cx="7872153" cy="480506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 Авария, а точнее катастрофа на Чернобыльской атомной электростанции произошла ночью 26 апреля 1986 года и стала самой ужасной и масштабной за всю историю атомной энергетики, так как разрушение носило взрывной характер, активная зона реактора была полностью разрушена, а в окружающую среду выброшено большое количество радиоактивных веществ. Также по предполагаемому количеству погибших и пострадавших от её последствий людей, и по экономическому ущербу. </a:t>
            </a:r>
          </a:p>
          <a:p>
            <a:r>
              <a:rPr lang="ru-RU" dirty="0"/>
              <a:t>     </a:t>
            </a:r>
            <a:r>
              <a:rPr lang="ru-RU" b="1" dirty="0"/>
              <a:t>Актуальность работы</a:t>
            </a:r>
            <a:r>
              <a:rPr lang="ru-RU" dirty="0"/>
              <a:t>: причины аварии долгое время не могли установить лучшие советские учёные, а после выявления их засекретили, чтобы ещё сильнее не портить имидж СССР. Сейчас уже известны реальные факторы, из-за которых случилась катастрофа, но среди большей части людей, а также во многих статьях в интернете до сих пор ходят ошибочные мнения о том, что же там произошло.</a:t>
            </a:r>
          </a:p>
          <a:p>
            <a:r>
              <a:rPr lang="ru-RU" dirty="0"/>
              <a:t>     </a:t>
            </a:r>
            <a:r>
              <a:rPr lang="ru-RU" b="1" dirty="0"/>
              <a:t>Цель</a:t>
            </a:r>
            <a:r>
              <a:rPr lang="ru-RU" dirty="0"/>
              <a:t>: подробно разобраться в данной теме и объяснить настоящие причины аварии.</a:t>
            </a:r>
          </a:p>
          <a:p>
            <a:r>
              <a:rPr lang="ru-RU" dirty="0"/>
              <a:t>     </a:t>
            </a:r>
            <a:r>
              <a:rPr lang="ru-RU" b="1" dirty="0"/>
              <a:t>Задачи исследования:</a:t>
            </a:r>
            <a:r>
              <a:rPr lang="ru-RU" dirty="0"/>
              <a:t> </a:t>
            </a:r>
          </a:p>
          <a:p>
            <a:r>
              <a:rPr lang="ru-RU" dirty="0"/>
              <a:t>-изучить технические особенности атомных электростанций тех времён.</a:t>
            </a:r>
          </a:p>
          <a:p>
            <a:r>
              <a:rPr lang="ru-RU" dirty="0"/>
              <a:t>-Рассмотреть статьи в интернете и интервью инженеров-атомщиков, работавших в ту смену, проанализировать все версии и сделать вывод.</a:t>
            </a:r>
          </a:p>
          <a:p>
            <a:r>
              <a:rPr lang="ru-RU" dirty="0"/>
              <a:t>     </a:t>
            </a:r>
            <a:r>
              <a:rPr lang="ru-RU" b="1" dirty="0"/>
              <a:t>Объект исследования: </a:t>
            </a:r>
            <a:r>
              <a:rPr lang="ru-RU" dirty="0"/>
              <a:t>Чернобыльская АЭС.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593" y="989216"/>
            <a:ext cx="4063740" cy="30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1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Кратко </a:t>
            </a:r>
            <a:r>
              <a:rPr lang="ru-RU" b="1" dirty="0"/>
              <a:t>о работе АЭС и особенностях, нюансах и недостатках реактора типа РБМК (Реактор большой мощности канальный)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138449"/>
            <a:ext cx="4739640" cy="35547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11" y="2138450"/>
            <a:ext cx="5117870" cy="355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24445"/>
            <a:ext cx="10058400" cy="18038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Реактор за день до аварии.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28305"/>
            <a:ext cx="10058400" cy="356782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Как сказано ранее, авария произошла ночью 26 апреля, и произошла она во время проведения испытания на безопасность. Но сначала всё должно было произойти иначе. 25 апреля днём на 4 блоке станции был запланирован тест на безопасность, мощность реактора снизили до 50% для проведения и готовились понижать дальше. Но был конец месяца, и Киевские энергосети запретили снижать мощность. Тогда и было принято решение перенести эксперимент в ночь. Получается, реактор несколько часов простоял на половине мощности, и в нём накопился ксенон.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02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07571"/>
            <a:ext cx="10058400" cy="1346662"/>
          </a:xfrm>
        </p:spPr>
        <p:txBody>
          <a:bodyPr>
            <a:normAutofit/>
          </a:bodyPr>
          <a:lstStyle/>
          <a:p>
            <a:r>
              <a:rPr lang="ru-RU" sz="4800" b="1" dirty="0"/>
              <a:t>Хронология проведения испытания, во время которого произошёл взрыв.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4887884"/>
            <a:ext cx="10058400" cy="708244"/>
          </a:xfrm>
        </p:spPr>
        <p:txBody>
          <a:bodyPr>
            <a:normAutofit/>
          </a:bodyPr>
          <a:lstStyle/>
          <a:p>
            <a:r>
              <a:rPr lang="ru-RU" dirty="0" smtClean="0"/>
              <a:t>Анатолий дятлов                     «блочный щит управления»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747058"/>
            <a:ext cx="3781425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1738746"/>
            <a:ext cx="5303520" cy="305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5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Что происходило внутри реактора во время испытания.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103119"/>
            <a:ext cx="4641790" cy="31527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995" y="2103119"/>
            <a:ext cx="4876685" cy="315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9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83127"/>
            <a:ext cx="10058400" cy="207818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«АЗ5» сработала, как детонатор.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5178829"/>
            <a:ext cx="10058400" cy="75645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Та самая кнопка «аз5»                 демонтированная кнопка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«аз5» после аварии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161309"/>
            <a:ext cx="4563687" cy="29177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1" y="2161308"/>
            <a:ext cx="4563687" cy="291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2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16131"/>
            <a:ext cx="10058400" cy="1271847"/>
          </a:xfrm>
        </p:spPr>
        <p:txBody>
          <a:bodyPr>
            <a:normAutofit/>
          </a:bodyPr>
          <a:lstStyle/>
          <a:p>
            <a:r>
              <a:rPr lang="ru-RU" b="1" dirty="0"/>
              <a:t>Кто виноват?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4738254"/>
            <a:ext cx="10058400" cy="1180408"/>
          </a:xfrm>
        </p:spPr>
        <p:txBody>
          <a:bodyPr/>
          <a:lstStyle/>
          <a:p>
            <a:r>
              <a:rPr lang="ru-RU" b="1" dirty="0"/>
              <a:t>Суд</a:t>
            </a:r>
            <a:r>
              <a:rPr lang="ru-RU" dirty="0"/>
              <a:t> по делу об аварии на </a:t>
            </a:r>
            <a:r>
              <a:rPr lang="ru-RU" b="1" dirty="0"/>
              <a:t>Чернобыльской</a:t>
            </a:r>
            <a:r>
              <a:rPr lang="ru-RU" dirty="0"/>
              <a:t> </a:t>
            </a:r>
            <a:r>
              <a:rPr lang="ru-RU" dirty="0" err="1" smtClean="0"/>
              <a:t>Аэс</a:t>
            </a:r>
            <a:r>
              <a:rPr lang="ru-RU" dirty="0" smtClean="0"/>
              <a:t>. (7 </a:t>
            </a:r>
            <a:r>
              <a:rPr lang="ru-RU" dirty="0"/>
              <a:t>июля 1987 </a:t>
            </a:r>
            <a:r>
              <a:rPr lang="ru-RU" dirty="0" smtClean="0"/>
              <a:t>года)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1" y="1487978"/>
            <a:ext cx="5403272" cy="31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5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74568"/>
            <a:ext cx="10058400" cy="103077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Заключение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1429789"/>
            <a:ext cx="10058400" cy="4166339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В </a:t>
            </a:r>
            <a:r>
              <a:rPr lang="ru-RU" dirty="0"/>
              <a:t>заключение хочу сказать, что эта катастрофа действительно ужасна, ведь из-за неё погибло огромное количество людей, а во время ликвидации последствий от радиации пострадали тысячи ликвидаторов. Но эта авария послужила уроком, и в скорое время все реакторы типа РБМК были модернизированы, а позже и вовсе сняты с производства. Также на АЭС стали по-другому относиться к дисциплине.</a:t>
            </a:r>
          </a:p>
          <a:p>
            <a:r>
              <a:rPr lang="ru-RU" dirty="0"/>
              <a:t>     Я надеюсь, что я понятно объяснил причины аварии на Чернобыльской атомной электростанции, и что там произошло в целом.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66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241</TotalTime>
  <Words>507</Words>
  <Application>Microsoft Office PowerPoint</Application>
  <PresentationFormat>Широкоэкранный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Ретро</vt:lpstr>
      <vt:lpstr>«Реальные причины аварии на Чернобыльской атомной электростанции»</vt:lpstr>
      <vt:lpstr>ВВЕДЕНИЕ</vt:lpstr>
      <vt:lpstr>Кратко о работе АЭС и особенностях, нюансах и недостатках реактора типа РБМК (Реактор большой мощности канальный)</vt:lpstr>
      <vt:lpstr>Реактор за день до аварии.</vt:lpstr>
      <vt:lpstr>Хронология проведения испытания, во время которого произошёл взрыв.</vt:lpstr>
      <vt:lpstr>Что происходило внутри реактора во время испытания.</vt:lpstr>
      <vt:lpstr>«АЗ5» сработала, как детонатор.</vt:lpstr>
      <vt:lpstr>Кто виноват?</vt:lpstr>
      <vt:lpstr>Заключение.</vt:lpstr>
      <vt:lpstr>Ссылки на интернет ресурсы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</dc:creator>
  <cp:lastModifiedBy>Егор</cp:lastModifiedBy>
  <cp:revision>6</cp:revision>
  <dcterms:created xsi:type="dcterms:W3CDTF">2023-12-19T08:56:17Z</dcterms:created>
  <dcterms:modified xsi:type="dcterms:W3CDTF">2023-12-19T12:57:42Z</dcterms:modified>
</cp:coreProperties>
</file>