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36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A018C-DB69-4188-8966-A29656F7C9F3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46EFF-FE9E-4A72-ADCD-DAA427EA1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908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46EFF-FE9E-4A72-ADCD-DAA427EA1D5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D0A-B344-4842-9FBA-7D18FD9CB3A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6557-5652-4C57-8DE5-BA38DF16CE0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D0A-B344-4842-9FBA-7D18FD9CB3A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6557-5652-4C57-8DE5-BA38DF16CE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D0A-B344-4842-9FBA-7D18FD9CB3A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6557-5652-4C57-8DE5-BA38DF16CE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D0A-B344-4842-9FBA-7D18FD9CB3A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6557-5652-4C57-8DE5-BA38DF16CE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D0A-B344-4842-9FBA-7D18FD9CB3A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6557-5652-4C57-8DE5-BA38DF16CE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D0A-B344-4842-9FBA-7D18FD9CB3A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6557-5652-4C57-8DE5-BA38DF16CE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D0A-B344-4842-9FBA-7D18FD9CB3A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6557-5652-4C57-8DE5-BA38DF16CE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D0A-B344-4842-9FBA-7D18FD9CB3A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6557-5652-4C57-8DE5-BA38DF16CE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D0A-B344-4842-9FBA-7D18FD9CB3A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6557-5652-4C57-8DE5-BA38DF16CE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D0A-B344-4842-9FBA-7D18FD9CB3A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6557-5652-4C57-8DE5-BA38DF16CE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D0A-B344-4842-9FBA-7D18FD9CB3A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6557-5652-4C57-8DE5-BA38DF16CE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8B54D0A-B344-4842-9FBA-7D18FD9CB3A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A886557-5652-4C57-8DE5-BA38DF16CE0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может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 Adobe Photoshop?”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7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4800" cy="50891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же это такое?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836712"/>
            <a:ext cx="7924800" cy="487828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начала, простыми словами,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Adobe photoshop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мощный, перспективный и многофункциональный графический редактор, развитием которого занимается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Adobe Systems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Данная программа позволяет воплотить в реальность абсолютно все творческие задумки человека, даже создать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нуля, не имея никаких исходных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материалов,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олностью неотличимую от  настоящей фотографии искусственную.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3663813" cy="20882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209550" h="17145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9" t="15577" r="13156" b="14187"/>
          <a:stretch/>
        </p:blipFill>
        <p:spPr bwMode="auto">
          <a:xfrm>
            <a:off x="5508104" y="3757017"/>
            <a:ext cx="2124024" cy="21240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209550" h="17145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5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4800" cy="508918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Колдовство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над задним фоном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836712"/>
            <a:ext cx="7924800" cy="468052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данной программе присутствует немало важная функция, которая позволяет как-либо редактировать задний фон, оставляя передний в изначальном состоянии.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Имеется множество вариаций исполнения данного действия, в моей работе очень подробно описаны множества из них. Самым, наверное, популярным из представленных является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рямолинейное лассо. Если без заумных слов, то вы самостоятельно выделяете нужную вам фигуру линией, которая может состоять из множества частей и в точности повторять необходимый контур. Хоть это и занимает много времени и сил, это является самым точным вариантом. Вот наглядный пример применения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906" y="3645024"/>
            <a:ext cx="4464496" cy="224264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88900" stA="80000" endPos="14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4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508918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Изменение цветовой гаммы по щелчку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764704"/>
            <a:ext cx="7924800" cy="495029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виде изумительно красивого и неповторимого заката, Вы, конечно, захотите сфотографировать его на свой смартфон, но вот беда, камера Вашего девайса не смогла передать всю ту сочность и насыщенность пейзажа, который вы видели своими глазами. Данную и множество других проблем можно решить благодаря такой вещи, как цветокоррекция. Благодаря ей у Вас появляется возможность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вытянуть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нужную и недостающую тональность цвета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наслаждаться именной той картинкой, которую вы видели собственными глазами.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3960440" cy="26402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1800000"/>
            </a:lightRig>
          </a:scene3d>
          <a:sp3d>
            <a:bevelT w="209550" h="171450" prst="coolSlant"/>
            <a:bevelB w="5715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2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“Photoshop”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движется в ногу со временем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340768"/>
            <a:ext cx="7924800" cy="413305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Поскольку, я думаю, к этому моменту Вы уже научились пользоваться основными функциями приложения, я могу позволить себе рассказать немного больше, чем минимальный уровень знаний. Разработчики не зазнались и не забросили своё творение, поэтому до сих пор они добавляют что-то новое, что может упрощать, увеличивать и совершенствовать возможности пользователя. Так, одним из самых крупных нововведений, было добавление искусственного интеллекта в доступные инструменты. Благодаря этому, людям больше не придётся заниматься долгой и муторной работой, вместо потери своего времени, можно попросить сделать всю работу за Вас тот самый ИИ. Помимо точного выполнения ТЗ, присутствует вариативность возможных вариантов исполнения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511"/>
          <a:stretch/>
        </p:blipFill>
        <p:spPr bwMode="auto">
          <a:xfrm>
            <a:off x="2843808" y="4221088"/>
            <a:ext cx="3490557" cy="16561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1800000"/>
            </a:lightRig>
          </a:scene3d>
          <a:sp3d>
            <a:bevelT w="196850" h="17145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22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90066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980728"/>
            <a:ext cx="7924800" cy="41148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заключение хочу сказать огромное спасибо за внимание, надеюсь я смог выполнить свою изначальную задачу, из-за которой и создавалась моя работа, то есть рассказать и объяснить принцип работы программы. До новых встреч! </a:t>
            </a:r>
          </a:p>
        </p:txBody>
      </p:sp>
    </p:spTree>
    <p:extLst>
      <p:ext uri="{BB962C8B-B14F-4D97-AF65-F5344CB8AC3E}">
        <p14:creationId xmlns:p14="http://schemas.microsoft.com/office/powerpoint/2010/main" val="341324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263</TotalTime>
  <Words>413</Words>
  <Application>Microsoft Office PowerPoint</Application>
  <PresentationFormat>Экран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Горизонт</vt:lpstr>
      <vt:lpstr>Что может “ Adobe Photoshop?”</vt:lpstr>
      <vt:lpstr>Что же это такое?</vt:lpstr>
      <vt:lpstr>“Колдовство” над задним фоном</vt:lpstr>
      <vt:lpstr>Изменение цветовой гаммы по щелчку</vt:lpstr>
      <vt:lpstr>“Photoshop” движется в ногу со временем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может</dc:title>
  <dc:creator>Пользователь Windows</dc:creator>
  <cp:lastModifiedBy>Пользователь Windows</cp:lastModifiedBy>
  <cp:revision>15</cp:revision>
  <dcterms:created xsi:type="dcterms:W3CDTF">2023-12-14T09:19:50Z</dcterms:created>
  <dcterms:modified xsi:type="dcterms:W3CDTF">2023-12-19T11:16:41Z</dcterms:modified>
</cp:coreProperties>
</file>