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9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581AB-7FF2-4869-AED9-D337C1A32824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FBEC3-BA20-4B4E-AEBD-FD317B15A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15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FBEC3-BA20-4B4E-AEBD-FD317B15AB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177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FBEC3-BA20-4B4E-AEBD-FD317B15AB8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817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16C31-241B-4AED-9E89-98D295D85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00A6D8-E1DF-407F-ACE7-9D69177AB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49E38D-2E9E-4339-AE0A-28F009DE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3609-759D-4A58-9000-FF161B52DB9A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39FAE4-8421-4CC7-BA3B-8A64E95B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EA071B-A6B9-4C82-BFDF-CD7EB392E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EF22-C1CE-4EF1-BC7F-70C57CC48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60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4511C-E317-4FFE-8F9E-E4D693E96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3F6B99-208B-49B6-9610-8443EE64A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0A2519-C816-489B-B7E8-E0DD77475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3609-759D-4A58-9000-FF161B52DB9A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AA0183-33DB-4ED1-9F2F-011E9C508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9E2A1-F618-4287-9017-9A523560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EF22-C1CE-4EF1-BC7F-70C57CC48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19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F4D20E-E94E-402E-8268-E4236D35F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DFDCFA-EBF0-42CA-A35E-E1F2E4D71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76E302-D309-4809-A3FB-0337E9535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3609-759D-4A58-9000-FF161B52DB9A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99FF36-6A63-4B36-B8E7-35A7C2F8D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7C45C5-820B-410E-BB4A-A4FBB713C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EF22-C1CE-4EF1-BC7F-70C57CC48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05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A8EC4-2040-4DCD-AD63-5ADD64D4A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BBC118-0F78-4CE7-8AC3-74A4D7097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F8742-1C5C-45DC-A3D0-036B3446C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3609-759D-4A58-9000-FF161B52DB9A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340BC5-3E58-446A-9443-EC0B39A9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327DCA-C50A-4503-80FE-0F52CF5DD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EF22-C1CE-4EF1-BC7F-70C57CC48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83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17120-073F-4441-AE57-6A07578F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A21D65-0240-41B0-ABA7-CBCC88A45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9B088A-21DF-4B62-8A35-1EF333CB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3609-759D-4A58-9000-FF161B52DB9A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44DE70-1722-4552-BC6C-6A487CBAF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3984EE-6FDC-4792-8D0C-B7AFFB6F5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EF22-C1CE-4EF1-BC7F-70C57CC48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01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AF6EC-84F6-4804-8E7A-C122DFF1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03C1F1-A4FF-46BC-809C-7418B2D01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E9690E-391F-415C-B285-B4C9027FC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30533A-9551-48FD-8AFC-A1FC03B3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3609-759D-4A58-9000-FF161B52DB9A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CFC7B3-1C71-4D00-83AC-4D6FD17A1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CDEEAC-394A-4AC7-B134-C71E2E653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EF22-C1CE-4EF1-BC7F-70C57CC48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9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75BFD-A841-4522-AA22-CE2539C07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A0B277-37D9-42D4-ADBB-F2B375F4B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511460-CF1D-4081-B794-67B663273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0A61AE-6A7F-4843-94C8-13D559128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82D204-B1CF-4374-84CC-CDEC6C74E7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AE14A0-0D20-45C3-81B1-6D3513C91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3609-759D-4A58-9000-FF161B52DB9A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B20C50E-BABF-4963-981C-54F711037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D471EA9-199A-45D1-82A6-4F31D117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EF22-C1CE-4EF1-BC7F-70C57CC48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75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D80B2-8DA2-4C2D-AF0E-0AABB25C0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F38C20-C634-4F8B-9168-65C484D9D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3609-759D-4A58-9000-FF161B52DB9A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49BE30-DF9F-42DD-8DB7-FECD41DC6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F37E05-D444-41F7-A679-5E43C561A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EF22-C1CE-4EF1-BC7F-70C57CC48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93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5EA28E-A4B0-41EE-997D-FEDDF98D5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3609-759D-4A58-9000-FF161B52DB9A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003AD2-5299-4F43-AF2D-B9027348A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004306-BFC0-4840-9992-FD50D3CA7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EF22-C1CE-4EF1-BC7F-70C57CC48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44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10CB48-CC1F-4C85-8E94-30A7B9648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4F3EEE-3C5F-4F56-8D66-24E581E79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EDA8AE-11DB-4379-894D-77E831C95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DF48AF-76EB-42BF-B4AC-4D037C843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3609-759D-4A58-9000-FF161B52DB9A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CC1CBE-B90A-4CCC-BAE9-5C61A8AB3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669335-9E35-4A97-8181-EEF8CF3F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EF22-C1CE-4EF1-BC7F-70C57CC48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38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95126-4076-4BBD-A9F8-3B0A2598B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A09BFD-B499-4B43-A68C-D46E21191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082C58-8407-4613-877C-FEF9E93EE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6671C0-40F8-479D-963C-1978D3BA2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3609-759D-4A58-9000-FF161B52DB9A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964CC5-2A8A-4D4D-9F66-1FCB32C57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F10B74-C16D-4636-890E-35B42AB93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EF22-C1CE-4EF1-BC7F-70C57CC48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25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9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9BD0A-FFF8-4DE2-B403-011A9B41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A0B73A-0972-4939-AB70-021DCCE8B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8657E7-6480-4167-B535-8AF722DBC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B3609-759D-4A58-9000-FF161B52DB9A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6A1B93-3AEB-4357-BFE9-79A46FC8C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4D1AB3-5081-41BE-8E11-B8D9CEA14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AEF22-C1CE-4EF1-BC7F-70C57CC48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91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lumMod val="96000"/>
                <a:lumOff val="4000"/>
                <a:alpha val="60000"/>
              </a:srgbClr>
            </a:gs>
            <a:gs pos="49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B2EC-7DCD-4CBA-95A9-8475AFC44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5007"/>
            <a:ext cx="9144000" cy="2387600"/>
          </a:xfrm>
        </p:spPr>
        <p:txBody>
          <a:bodyPr>
            <a:noAutofit/>
          </a:bodyPr>
          <a:lstStyle/>
          <a:p>
            <a:r>
              <a:rPr lang="ru-RU" sz="6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Зарождение баскетбола</a:t>
            </a:r>
            <a:br>
              <a:rPr lang="ru-RU" sz="6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</a:t>
            </a:r>
            <a:br>
              <a:rPr lang="ru-RU" sz="6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городе Певек</a:t>
            </a:r>
          </a:p>
        </p:txBody>
      </p:sp>
    </p:spTree>
    <p:extLst>
      <p:ext uri="{BB962C8B-B14F-4D97-AF65-F5344CB8AC3E}">
        <p14:creationId xmlns:p14="http://schemas.microsoft.com/office/powerpoint/2010/main" val="189770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2CA715-7CA5-44FB-914C-3135913D4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7" y="97655"/>
            <a:ext cx="11851689" cy="19708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u="sng" dirty="0">
                <a:solidFill>
                  <a:srgbClr val="C00000"/>
                </a:solidFill>
              </a:rPr>
              <a:t>Кто сейчас тренер и в какие соревнования проходят по баскетболу </a:t>
            </a:r>
            <a:r>
              <a:rPr lang="ru-RU" b="1" i="1" u="sng" dirty="0">
                <a:solidFill>
                  <a:srgbClr val="C00000"/>
                </a:solidFill>
              </a:rPr>
              <a:t/>
            </a:r>
            <a:br>
              <a:rPr lang="ru-RU" b="1" i="1" u="sng" dirty="0">
                <a:solidFill>
                  <a:srgbClr val="C00000"/>
                </a:solidFill>
              </a:rPr>
            </a:br>
            <a:endParaRPr lang="ru-RU" i="1" u="sng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0A3FBD-7B50-40C5-8BB7-1BC06D0A5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78" y="1509205"/>
            <a:ext cx="9738804" cy="98542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Тренерами по баскетболу на данный момент являются- Коваль Надежда Анатольевна и </a:t>
            </a:r>
            <a:r>
              <a:rPr lang="ru-RU" dirty="0" err="1">
                <a:solidFill>
                  <a:schemeClr val="tx1"/>
                </a:solidFill>
              </a:rPr>
              <a:t>Турчинская</a:t>
            </a:r>
            <a:r>
              <a:rPr lang="ru-RU" dirty="0">
                <a:solidFill>
                  <a:schemeClr val="tx1"/>
                </a:solidFill>
              </a:rPr>
              <a:t> Людмила Ивановна </a:t>
            </a:r>
          </a:p>
        </p:txBody>
      </p:sp>
    </p:spTree>
    <p:extLst>
      <p:ext uri="{BB962C8B-B14F-4D97-AF65-F5344CB8AC3E}">
        <p14:creationId xmlns:p14="http://schemas.microsoft.com/office/powerpoint/2010/main" val="217310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F51A705-A0BF-4DDD-A41F-8D25D16C4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0805912" cy="7013359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На данный момент по баскетболу проводятся соревнования:</a:t>
            </a:r>
          </a:p>
          <a:p>
            <a:pPr marL="514350" indent="-514350">
              <a:buFont typeface="+mj-lt"/>
              <a:buAutoNum type="romanUcPeriod"/>
            </a:pPr>
            <a:r>
              <a:rPr lang="ru-RU" b="1" dirty="0">
                <a:solidFill>
                  <a:schemeClr val="tx1"/>
                </a:solidFill>
              </a:rPr>
              <a:t>Первенство СШ (осень)</a:t>
            </a:r>
          </a:p>
          <a:p>
            <a:pPr marL="514350" indent="-514350">
              <a:buFont typeface="+mj-lt"/>
              <a:buAutoNum type="romanUcPeriod"/>
            </a:pPr>
            <a:r>
              <a:rPr lang="ru-RU" b="1" dirty="0">
                <a:solidFill>
                  <a:schemeClr val="tx1"/>
                </a:solidFill>
              </a:rPr>
              <a:t>Новогодний сувенир (зимние каникулы)</a:t>
            </a:r>
          </a:p>
          <a:p>
            <a:pPr marL="514350" indent="-514350">
              <a:buFont typeface="+mj-lt"/>
              <a:buAutoNum type="romanUcPeriod"/>
            </a:pPr>
            <a:r>
              <a:rPr lang="ru-RU" b="1" dirty="0">
                <a:solidFill>
                  <a:schemeClr val="tx1"/>
                </a:solidFill>
              </a:rPr>
              <a:t>Кубок надежды (в марте)</a:t>
            </a:r>
          </a:p>
          <a:p>
            <a:pPr marL="514350" indent="-514350">
              <a:buFont typeface="+mj-lt"/>
              <a:buAutoNum type="romanUcPeriod"/>
            </a:pPr>
            <a:r>
              <a:rPr lang="ru-RU" b="1" dirty="0">
                <a:solidFill>
                  <a:schemeClr val="tx1"/>
                </a:solidFill>
              </a:rPr>
              <a:t>Хрустальный мяч (в мае)</a:t>
            </a:r>
          </a:p>
          <a:p>
            <a:r>
              <a:rPr lang="ru-RU" b="1" dirty="0">
                <a:solidFill>
                  <a:schemeClr val="tx1"/>
                </a:solidFill>
              </a:rPr>
              <a:t>Также старшие участвуют в городских и районных  соревнованиях:</a:t>
            </a:r>
          </a:p>
          <a:p>
            <a:pPr marL="514350" indent="-514350">
              <a:buFont typeface="+mj-lt"/>
              <a:buAutoNum type="romanUcPeriod"/>
            </a:pPr>
            <a:r>
              <a:rPr lang="ru-RU" b="1" dirty="0">
                <a:solidFill>
                  <a:schemeClr val="tx1"/>
                </a:solidFill>
              </a:rPr>
              <a:t>Кубок района </a:t>
            </a:r>
          </a:p>
          <a:p>
            <a:pPr marL="514350" indent="-514350">
              <a:buFont typeface="+mj-lt"/>
              <a:buAutoNum type="romanUcPeriod"/>
            </a:pPr>
            <a:r>
              <a:rPr lang="ru-RU" b="1" dirty="0">
                <a:solidFill>
                  <a:schemeClr val="tx1"/>
                </a:solidFill>
              </a:rPr>
              <a:t>Полярная звезда </a:t>
            </a:r>
          </a:p>
          <a:p>
            <a:pPr marL="514350" indent="-514350">
              <a:buFont typeface="+mj-lt"/>
              <a:buAutoNum type="romanUcPeriod"/>
            </a:pPr>
            <a:r>
              <a:rPr lang="ru-RU" b="1" dirty="0">
                <a:solidFill>
                  <a:schemeClr val="tx1"/>
                </a:solidFill>
              </a:rPr>
              <a:t>Первенство города </a:t>
            </a:r>
          </a:p>
          <a:p>
            <a:r>
              <a:rPr lang="ru-RU" b="1" dirty="0">
                <a:solidFill>
                  <a:schemeClr val="tx1"/>
                </a:solidFill>
              </a:rPr>
              <a:t>Также в окружных :</a:t>
            </a:r>
          </a:p>
          <a:p>
            <a:pPr marL="514350" indent="-514350">
              <a:buFont typeface="+mj-lt"/>
              <a:buAutoNum type="romanUcPeriod"/>
            </a:pPr>
            <a:r>
              <a:rPr lang="ru-RU" b="1" dirty="0">
                <a:solidFill>
                  <a:schemeClr val="tx1"/>
                </a:solidFill>
              </a:rPr>
              <a:t>Спартакиада учащихся </a:t>
            </a:r>
          </a:p>
          <a:p>
            <a:pPr marL="514350" indent="-514350">
              <a:buFont typeface="+mj-lt"/>
              <a:buAutoNum type="romanUcPeriod"/>
            </a:pPr>
            <a:r>
              <a:rPr lang="ru-RU" b="1" dirty="0">
                <a:solidFill>
                  <a:schemeClr val="tx1"/>
                </a:solidFill>
              </a:rPr>
              <a:t>Кубок губернатора</a:t>
            </a:r>
          </a:p>
          <a:p>
            <a:r>
              <a:rPr lang="ru-RU" b="1" dirty="0">
                <a:solidFill>
                  <a:schemeClr val="tx1"/>
                </a:solidFill>
              </a:rPr>
              <a:t>В матчах товарищеских встречаются: </a:t>
            </a:r>
          </a:p>
          <a:p>
            <a:pPr marL="514350" indent="-514350">
              <a:buFont typeface="+mj-lt"/>
              <a:buAutoNum type="romanUcPeriod"/>
            </a:pPr>
            <a:r>
              <a:rPr lang="ru-RU" b="1" dirty="0">
                <a:solidFill>
                  <a:schemeClr val="tx1"/>
                </a:solidFill>
              </a:rPr>
              <a:t>С  </a:t>
            </a:r>
            <a:r>
              <a:rPr lang="ru-RU" b="1" dirty="0" err="1">
                <a:solidFill>
                  <a:schemeClr val="tx1"/>
                </a:solidFill>
              </a:rPr>
              <a:t>Рыткучи</a:t>
            </a:r>
            <a:endParaRPr lang="ru-RU" b="1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ru-RU" b="1" dirty="0">
                <a:solidFill>
                  <a:schemeClr val="tx1"/>
                </a:solidFill>
              </a:rPr>
              <a:t>С  Майским </a:t>
            </a:r>
          </a:p>
        </p:txBody>
      </p:sp>
    </p:spTree>
    <p:extLst>
      <p:ext uri="{BB962C8B-B14F-4D97-AF65-F5344CB8AC3E}">
        <p14:creationId xmlns:p14="http://schemas.microsoft.com/office/powerpoint/2010/main" val="113561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BB5B77-D95B-498B-AA9C-638082AF7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8" y="292963"/>
            <a:ext cx="11647504" cy="62232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725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0DF696-3185-4F98-933C-497607870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2" y="290744"/>
            <a:ext cx="11594237" cy="62254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1816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ABBF7-A411-407F-A24A-5C01397E8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7" y="71023"/>
            <a:ext cx="12038120" cy="1260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u="sng" dirty="0">
                <a:solidFill>
                  <a:srgbClr val="FF0000"/>
                </a:solidFill>
              </a:rPr>
              <a:t>Чего добились на данное время ДЮСШ(баскетбол) </a:t>
            </a:r>
            <a:r>
              <a:rPr lang="ru-RU" sz="4400" dirty="0">
                <a:solidFill>
                  <a:srgbClr val="FF0000"/>
                </a:solidFill>
              </a:rPr>
              <a:t/>
            </a:r>
            <a:br>
              <a:rPr lang="ru-RU" sz="4400" dirty="0">
                <a:solidFill>
                  <a:srgbClr val="FF0000"/>
                </a:solidFill>
              </a:rPr>
            </a:br>
            <a:endParaRPr lang="ru-RU" sz="4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099F43-B041-4CCF-A2AE-F1FD7F40E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083077"/>
            <a:ext cx="10515600" cy="5006574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 1981 году команда ДЮСШ стала чемпионом Магаданской области, а в 1983 году заняла второе место в турнире городов Дальнего Востока .</a:t>
            </a:r>
          </a:p>
        </p:txBody>
      </p:sp>
    </p:spTree>
    <p:extLst>
      <p:ext uri="{BB962C8B-B14F-4D97-AF65-F5344CB8AC3E}">
        <p14:creationId xmlns:p14="http://schemas.microsoft.com/office/powerpoint/2010/main" val="212764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C0745E-D2CF-4F84-889F-98FC17914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41" y="363984"/>
            <a:ext cx="7927759" cy="60368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7666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57CA00-37F1-4814-9351-F6571A109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41" y="712269"/>
            <a:ext cx="11195715" cy="513026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Информация о городе Певек </a:t>
            </a:r>
          </a:p>
          <a:p>
            <a:endParaRPr lang="ru-RU" dirty="0"/>
          </a:p>
          <a:p>
            <a:r>
              <a:rPr lang="ru-RU" dirty="0">
                <a:solidFill>
                  <a:srgbClr val="FFC000"/>
                </a:solidFill>
              </a:rPr>
              <a:t>Как придумали баскетбол и кто его придумал </a:t>
            </a:r>
          </a:p>
          <a:p>
            <a:endParaRPr lang="ru-RU" dirty="0"/>
          </a:p>
          <a:p>
            <a:r>
              <a:rPr lang="ru-RU" dirty="0">
                <a:solidFill>
                  <a:schemeClr val="accent2"/>
                </a:solidFill>
              </a:rPr>
              <a:t>Когда и кто основал баскетбол в городе Певек</a:t>
            </a:r>
          </a:p>
          <a:p>
            <a:endParaRPr lang="ru-RU" dirty="0"/>
          </a:p>
          <a:p>
            <a:r>
              <a:rPr lang="ru-RU" b="1" dirty="0">
                <a:solidFill>
                  <a:srgbClr val="C00000"/>
                </a:solidFill>
              </a:rPr>
              <a:t>Кто сейчас тренер и в какие соревнования проходят по баскетболу 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Чего добились на данное время ДЮСШ(баскетбол)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7346C7-B971-4202-9B04-6FFEA9046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63" y="285962"/>
            <a:ext cx="11609580" cy="6150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4810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AE839-3D6A-4664-8BF1-E03B729A6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798"/>
            <a:ext cx="7055319" cy="6551720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          </a:t>
            </a:r>
            <a:r>
              <a:rPr lang="ru-RU" sz="4000" b="1" i="1" u="sng" dirty="0">
                <a:solidFill>
                  <a:srgbClr val="FFFF00"/>
                </a:solidFill>
              </a:rPr>
              <a:t>Информация о городе Певек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err="1"/>
              <a:t>Певек</a:t>
            </a:r>
            <a:r>
              <a:rPr lang="ru-RU" sz="3200" dirty="0"/>
              <a:t> ,город в ЧАО округе России. Расположен на восточном берегу одноименного пролива, соединяющего </a:t>
            </a:r>
            <a:r>
              <a:rPr lang="ru-RU" sz="3200" dirty="0" err="1"/>
              <a:t>Чаунскую</a:t>
            </a:r>
            <a:r>
              <a:rPr lang="ru-RU" sz="3200" dirty="0"/>
              <a:t> губу и Восточно-Сибирское море, напротив острова </a:t>
            </a:r>
            <a:r>
              <a:rPr lang="ru-RU" sz="3200" dirty="0" err="1"/>
              <a:t>Роутан</a:t>
            </a:r>
            <a:r>
              <a:rPr lang="ru-RU" sz="3200" dirty="0"/>
              <a:t>.</a:t>
            </a:r>
            <a:br>
              <a:rPr lang="ru-RU" sz="3200" dirty="0"/>
            </a:br>
            <a:r>
              <a:rPr lang="ru-RU" sz="3200" dirty="0"/>
              <a:t>Был основан как поселок в 1933 году, считается городом с 1967 года .Население 4230 человека в 2023 году, но это только люди которые  постоянно проживают в городе. Является самым северным городом России. Певек получил свое название от чукотского </a:t>
            </a:r>
            <a:r>
              <a:rPr lang="ru-RU" sz="3200" dirty="0" err="1"/>
              <a:t>пээкиней</a:t>
            </a:r>
            <a:r>
              <a:rPr lang="ru-RU" sz="3200" dirty="0"/>
              <a:t> ,что означает пахучая гора. Основан был особой экспедицией Народного </a:t>
            </a:r>
            <a:r>
              <a:rPr lang="ru-RU" sz="3200" dirty="0" smtClean="0"/>
              <a:t>комиссариата </a:t>
            </a:r>
            <a:r>
              <a:rPr lang="ru-RU" sz="3200" dirty="0"/>
              <a:t>водного транспорта СССР на месте их зимовки.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6C7565-09B8-4B34-AE49-CDACEBA49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18" y="0"/>
            <a:ext cx="5136682" cy="5072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4922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17188E-B6C7-4250-8788-C1A9AEF16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53125" cy="3609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7616FB-80E0-45AD-A99B-CE12B3DFE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4" y="0"/>
            <a:ext cx="6238876" cy="3609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68F479-FE31-470F-B0FC-5EAB15FD81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09474"/>
            <a:ext cx="5953123" cy="3248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238CFD-92BF-4CDB-8CD8-EF291966B4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2" y="3609472"/>
            <a:ext cx="6238878" cy="3248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998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EF64B66-BC57-4E6D-9B4B-73E5D41A7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4" y="-370570"/>
            <a:ext cx="12076496" cy="1087653"/>
          </a:xfrm>
        </p:spPr>
        <p:txBody>
          <a:bodyPr>
            <a:noAutofit/>
          </a:bodyPr>
          <a:lstStyle/>
          <a:p>
            <a:pPr algn="ctr"/>
            <a:r>
              <a:rPr lang="ru-RU" sz="4400" b="1" i="1" u="sng" dirty="0">
                <a:solidFill>
                  <a:schemeClr val="accent4"/>
                </a:solidFill>
              </a:rPr>
              <a:t>Как придумали баскетбол и кто его придумал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8FC2FD-5994-4436-8CC7-92B7B0224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85524"/>
            <a:ext cx="7363326" cy="597247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Этот вид спорта был придуман американским учителем физкультуры Джеймсоном Нейсмитом в 1931 году. Он привязал две корзины из-под фруктов к балконам спортивного зала на высоту 3 метров и предложил ученикам забросить туда как можно больше мячей. Позднее педагог написал правила, которые действуют до сих пор. Сейчас баскетбол считается одним из самых популярных видов спорта не только в США, но и во всех уголках планеты.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49245F-60AD-498B-B334-717105B11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699" y="1306629"/>
            <a:ext cx="4828674" cy="42447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2399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069693-B43C-4303-B116-51C2275D9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90" y="71437"/>
            <a:ext cx="11742820" cy="5289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628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FB106-84D3-4197-A355-39EFB48F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04775"/>
            <a:ext cx="12192000" cy="180955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u="sng" dirty="0">
                <a:solidFill>
                  <a:schemeClr val="accent2"/>
                </a:solidFill>
              </a:rPr>
              <a:t>Когда и кто основал баскетбол  в городе Певек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3053CD-BF99-4CF3-9ABF-1018EB7FA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55" y="1056991"/>
            <a:ext cx="12037126" cy="561331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До 1972 года в городе Певек не было спортивных залов. По инициативе начальника морского порта Николая Алексеевича Старостина в 1972 году был построен спортивный зал, который стал центром всей физкультурно-массовой работы в городе. Еще два года ушло на бюрократические процедуры по открытию спортивной школы. 18 октября 1973 года на имя заведующего </a:t>
            </a:r>
            <a:r>
              <a:rPr lang="ru-RU" dirty="0" err="1">
                <a:solidFill>
                  <a:schemeClr val="tx1"/>
                </a:solidFill>
              </a:rPr>
              <a:t>Чаунским</a:t>
            </a:r>
            <a:r>
              <a:rPr lang="ru-RU" dirty="0">
                <a:solidFill>
                  <a:schemeClr val="tx1"/>
                </a:solidFill>
              </a:rPr>
              <a:t> РОНО Лидии Степановны </a:t>
            </a:r>
            <a:r>
              <a:rPr lang="ru-RU" dirty="0" err="1">
                <a:solidFill>
                  <a:schemeClr val="tx1"/>
                </a:solidFill>
              </a:rPr>
              <a:t>Белан</a:t>
            </a:r>
            <a:r>
              <a:rPr lang="ru-RU" dirty="0">
                <a:solidFill>
                  <a:schemeClr val="tx1"/>
                </a:solidFill>
              </a:rPr>
              <a:t> пришло письмо подписанное заведующим Магаданским ОБЛОНО Валентино Федоровной Прохоровой, о том, что в городе Певек с 1 сентября 1974 года предусмотрено открытие детской-юношеской спортивной школы. Но только с 1980 гада областным отелом народного образования было разрешено открыть в ДЮСШ отделение баскетбола, но с учетом того что закрылось отделение гимнастики, отделение баскетбола стал Сергей Борисович Левин, а директором школы Владлен Яковлевич Сапожников.    </a:t>
            </a:r>
          </a:p>
        </p:txBody>
      </p:sp>
    </p:spTree>
    <p:extLst>
      <p:ext uri="{BB962C8B-B14F-4D97-AF65-F5344CB8AC3E}">
        <p14:creationId xmlns:p14="http://schemas.microsoft.com/office/powerpoint/2010/main" val="100836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5892C1-551D-4C5C-B718-C4C01AA03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0" y="0"/>
            <a:ext cx="533239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A99DF7-044E-4ED9-856B-9E91A6107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145" y="0"/>
            <a:ext cx="69558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926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84ABD8-DDB5-4847-9256-AABF0FC64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7" y="612559"/>
            <a:ext cx="10457895" cy="5610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471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375</Words>
  <Application>Microsoft Office PowerPoint</Application>
  <PresentationFormat>Широкоэкранный</PresentationFormat>
  <Paragraphs>36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Зарождение баскетбола  в  городе Певек</vt:lpstr>
      <vt:lpstr>Презентация PowerPoint</vt:lpstr>
      <vt:lpstr>          Информация о городе Певек  Певек ,город в ЧАО округе России. Расположен на восточном берегу одноименного пролива, соединяющего Чаунскую губу и Восточно-Сибирское море, напротив острова Роутан. Был основан как поселок в 1933 году, считается городом с 1967 года .Население 4230 человека в 2023 году, но это только люди которые  постоянно проживают в городе. Является самым северным городом России. Певек получил свое название от чукотского пээкиней ,что означает пахучая гора. Основан был особой экспедицией Народного комиссариата водного транспорта СССР на месте их зимовки.  </vt:lpstr>
      <vt:lpstr>Презентация PowerPoint</vt:lpstr>
      <vt:lpstr>Как придумали баскетбол и кто его придумал </vt:lpstr>
      <vt:lpstr>Презентация PowerPoint</vt:lpstr>
      <vt:lpstr>Когда и кто основал баскетбол  в городе Певек</vt:lpstr>
      <vt:lpstr>Презентация PowerPoint</vt:lpstr>
      <vt:lpstr>Презентация PowerPoint</vt:lpstr>
      <vt:lpstr>Кто сейчас тренер и в какие соревнования проходят по баскетболу  </vt:lpstr>
      <vt:lpstr>Презентация PowerPoint</vt:lpstr>
      <vt:lpstr>Презентация PowerPoint</vt:lpstr>
      <vt:lpstr>Презентация PowerPoint</vt:lpstr>
      <vt:lpstr>Чего добились на данное время ДЮСШ(баскетбол)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Зарождение баскетбола  в  городе Певек</dc:title>
  <dc:creator>Danya</dc:creator>
  <cp:lastModifiedBy>Спортзал</cp:lastModifiedBy>
  <cp:revision>23</cp:revision>
  <dcterms:created xsi:type="dcterms:W3CDTF">2023-12-08T07:30:31Z</dcterms:created>
  <dcterms:modified xsi:type="dcterms:W3CDTF">2023-12-15T01:58:42Z</dcterms:modified>
</cp:coreProperties>
</file>