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8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9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6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26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1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0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3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51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4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2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8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8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5F88-78D4-4A41-997F-8DC2029AB34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DC66-1BA8-4D39-9C7D-DA3C3785F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FCD04-78B1-44EB-962F-F5765BB76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педагогов на будущее учеников.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C1B56E-6DEC-4880-950A-D7F9D9351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33346"/>
            <a:ext cx="8892746" cy="18250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Коваленко Диана Николаевна Ученица 11 ”А”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Руководил: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Аничкин Никита Александрович.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9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FB5DA-7ED5-4AAF-A696-F78B311D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9553"/>
            <a:ext cx="10820400" cy="92784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171E8-5F43-48E9-9127-50DE0C94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55855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практическим методам относятся упражнения, и практические работы.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упражнениями понимают повторное выполнение умственного или практического действия с целью овладения, или повышения его качества. Упражнения по своему характеру подразделяются на устные, письменные, графические и учебно-практические.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упражнения способствуют развитию логического мышления, памяти, речи и вниманию слушателей. Письменные упражнения используются для закрепления знаний и выработки умений в их применении. Графические упражнения выполняются обычно одновременно с письменными и решают единые учебные задачи.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способствуют развитию у слушателей умения применять теоретические знания к решению практических задач.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4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8EC78-C179-4BE8-AF84-B65D5B10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2317"/>
            <a:ext cx="10820400" cy="99508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проблемного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B39EF-37A1-4D82-805F-F5561DD5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79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методы проблемного обучения: сообщающее изложение с элементами проблемности, познавательное проблемное изложение, диалогическое проблемное изложение, эвристический или частично-поисковый метод, исследовательский метод.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метод предполагает создание единичных проблемных ситуаций незначительной сложности.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методе проблемы ставятся и решаются самим преподавателем.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третьем методе слушатели вместе с преподавателем ищут решение поставленной проблемы.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метод применяется, когда преподаватель ставит цель обучить слушателей отдельным элементам самостоятельного решения проблемы.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метод схож с предыдущим, но является более сложным.</a:t>
            </a:r>
          </a:p>
        </p:txBody>
      </p:sp>
    </p:spTree>
    <p:extLst>
      <p:ext uri="{BB962C8B-B14F-4D97-AF65-F5344CB8AC3E}">
        <p14:creationId xmlns:p14="http://schemas.microsoft.com/office/powerpoint/2010/main" val="165707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1BC55-9933-46F5-92A8-C1FFBF3C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8204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педагогов на будущее учеников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8E01F-630B-493C-8EA4-5DCF55FB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 процессе обучения оказывает всестороннее воздействие на личность ученика. Влияние происходит не только в рамках образовательного процесса и освоения новых знаний. Сам учитель и его личность становятся для учеников моделью поведения.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ребенка, его личностный рост напрямую зависят от профессионально значимых качеств личности педагога.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между учителями также оказывают большое влияние на восприятие учеников и формирование их взглядов на профессию. Уважительное отношение между коллегами демонстрирует ученикам модель взаимодействия двух коллег по работе.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 в формировании личности ученика остается важной даже после окончания школы. </a:t>
            </a:r>
          </a:p>
        </p:txBody>
      </p:sp>
    </p:spTree>
    <p:extLst>
      <p:ext uri="{BB962C8B-B14F-4D97-AF65-F5344CB8AC3E}">
        <p14:creationId xmlns:p14="http://schemas.microsoft.com/office/powerpoint/2010/main" val="305751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B008B-3C47-4417-A81C-C9B36588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8528"/>
            <a:ext cx="10820400" cy="118603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318C9-7CEF-4275-9B96-D5972DA7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718"/>
            <a:ext cx="10820400" cy="45720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раскрыт вопрос о роли педагога в процессе становлении личности школьника. Сущность деятельности педагога состоит в управлении возможностями учреждения дополнительного образования и окружающей среды для реализации программы дополнительного образования по отношению к каждому обучающемуся.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Учитель является посредником между ребенком и миром взрослых. Он воспитывает в детях правильные нравственные ценности и формирует некоторое представление о мире.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благоприятного развития личности ребенка необходимы особые условия, на базе которых будет происходить усвоение знаний и способов деятельности в предлагаемых областях образования, развитие психологических механизмов применения усвоенных способов. При этом личное осознание каждым педагогом ценностей результатов развития и саморазвития является необходимым условием, обеспечивающим процесс развития личности обучаемого.</a:t>
            </a:r>
          </a:p>
        </p:txBody>
      </p:sp>
    </p:spTree>
    <p:extLst>
      <p:ext uri="{BB962C8B-B14F-4D97-AF65-F5344CB8AC3E}">
        <p14:creationId xmlns:p14="http://schemas.microsoft.com/office/powerpoint/2010/main" val="379378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06700D-6961-4A69-A44A-FE3521C7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92" y="764373"/>
            <a:ext cx="10179908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2AAF96-E402-4904-A248-FA909086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91" y="2057401"/>
            <a:ext cx="6586818" cy="43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8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0D02-BB50-479A-BFC5-25CE288C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69406-C85C-4F58-B929-C155488CF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собой педагогика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педагогики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педагогике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методы преподавания бывают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педагогов на будущее учеников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11260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4F045-911A-43ED-AC0B-062A010A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09132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1A3C4-4CB6-4491-BDFD-7330A15F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55695"/>
            <a:ext cx="10591800" cy="4746811"/>
          </a:xfrm>
        </p:spPr>
        <p:txBody>
          <a:bodyPr>
            <a:no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оказывают большое влияние на формирование личности ребёнка и помогают ему выбрать свой жизненный путь.</a:t>
            </a:r>
          </a:p>
          <a:p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данной темы</a:t>
            </a:r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касается силы воздействия личности педагога на развитие подрастающего поколения.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выявить оказываемое влияние учителей на школьников, рассмотреть взаимосвязи личностных особенностей педагога и формирования определенных качеств личности обучающегося.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теме исследования.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сущность и структуру педагогической 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профессионально значимые качества и основные задачи, которые необходимо решать преподавателю, педагога дополнительного образования.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5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1E5FC-CD50-4550-9A5A-D81613B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48870"/>
            <a:ext cx="10820400" cy="114568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собой педагогика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CC13F-916C-4ABD-923F-9AF0D709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– это наука, о передаче социального опыта старших поколений младшим.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педагогики являются сами воспитательные действия и отношения, влияющие на развитие человека. 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познания в педагогике - человек, развивающийся в результате воспитательной деятельности и отношений.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педагогической деятельности связана с реализацией цели воспитания. Она достигается решением конкретных задач обучения и воспитания по различным направлениям.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педагогики направлены на создание эффективной педагогической системы во всех направлениях человеческой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348455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326D-1DE5-4FA0-AD81-C2F1E721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16105"/>
            <a:ext cx="10820400" cy="94129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педагогики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58314-0972-4750-960C-76B6F979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00369"/>
          </a:xfrm>
        </p:spPr>
        <p:txBody>
          <a:bodyPr/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педагогики происходило поэтапно, начиная с первобытного общества и заканчивая современным образованием.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Древнем мире возникли первые центры обучения, где учили письму, чтению, счету, праву, астрологии, медицине и религии.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Греции и Риме использовались рыцарские добродетели, а также изучались право и грамматика.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Средние века и Новое время педагогика развивалась под влиянием церкви, рыцарской системы воспитания и университетов.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народная педагогика развивалась в народных традициях и обычаях, а также в приходских и церковных школах.</a:t>
            </a:r>
          </a:p>
        </p:txBody>
      </p:sp>
    </p:spTree>
    <p:extLst>
      <p:ext uri="{BB962C8B-B14F-4D97-AF65-F5344CB8AC3E}">
        <p14:creationId xmlns:p14="http://schemas.microsoft.com/office/powerpoint/2010/main" val="221309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05E04-3D7C-485E-B7E3-E6920A32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26372"/>
            <a:ext cx="10820400" cy="9681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педагогике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00EE3-2C61-4AAF-ADC3-59B4F9CB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85% преподавателей - женщины, в то время как во Франции и Великобритании этот показатель составляет 57% и 53% соответственно.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профессия учителя могла быть ограничена по происхождению, но сегодня это не является проблемой.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 называл профессиональных педагогов «акушерами мысли», его учение о педагогическом мастерстве носит название «Майэвтика», что в переводе означает «повивальное искусство».</a:t>
            </a:r>
          </a:p>
        </p:txBody>
      </p:sp>
    </p:spTree>
    <p:extLst>
      <p:ext uri="{BB962C8B-B14F-4D97-AF65-F5344CB8AC3E}">
        <p14:creationId xmlns:p14="http://schemas.microsoft.com/office/powerpoint/2010/main" val="138761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AB1C0-96D6-4FC2-A774-D86A576F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89212"/>
            <a:ext cx="10820400" cy="11053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методы преподавания бывают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C406D-114F-4C11-AE70-1ACF0D63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преподавания: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Словесные методы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Наглядные методы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Практические методы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Методы проблемного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0054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5E779-A7B4-426A-BA2B-12784661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9996"/>
            <a:ext cx="10820400" cy="66505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04F63-EBA5-4E3A-9064-08D068BE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5047"/>
            <a:ext cx="10820400" cy="543261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Подразделяются па следующие виды: рассказ, объяснение, беседа, дискуссия, лекция, работа с документами.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- устное образное, последовательное изложение небольшого по объему материала.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– преподаватель беседует со слушателями по новой теме, помогая лучше её понять.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Дискуссия основана на обмене взглядами по определенной проблеме.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документами - может осуществляется как на занятиях под руководством преподавателя, так и самостоятельно.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представляет собой последовательное изложение преподавателем темы или проблемы.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– способ закрепления знаний путём практики.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Семинар-проведению семинарских занятий обычно предшествуют лекции, которые определяют тему, характер и содержание семинара.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- один из методов приобретения знаний, является составной частью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19143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BCC30-961E-45CB-9894-16E59C53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B2E6E-07E0-42BF-820D-C2CEA8E6D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 обучения условно можно подразделить на две группы: метод иллюстраций и метод демонстраций.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иллюстраций предполагает показ слушателям иллюстрированных пособий: плакатов, таблиц, картин, карт и зарисовок на доске.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демонстраций обычно связан с демонстрацией приборов, технических изделий или агрегатов, учебных фильмов, презентаций.</a:t>
            </a:r>
          </a:p>
        </p:txBody>
      </p:sp>
    </p:spTree>
    <p:extLst>
      <p:ext uri="{BB962C8B-B14F-4D97-AF65-F5344CB8AC3E}">
        <p14:creationId xmlns:p14="http://schemas.microsoft.com/office/powerpoint/2010/main" val="109508428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94</TotalTime>
  <Words>992</Words>
  <Application>Microsoft Office PowerPoint</Application>
  <PresentationFormat>Широкоэкранный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След самолета</vt:lpstr>
      <vt:lpstr>Влияние педагогов на будущее учеников.</vt:lpstr>
      <vt:lpstr>содержание</vt:lpstr>
      <vt:lpstr>Введение</vt:lpstr>
      <vt:lpstr>Что представляет собой педагогика</vt:lpstr>
      <vt:lpstr>История педагогики</vt:lpstr>
      <vt:lpstr>Интересные факты о педагогике</vt:lpstr>
      <vt:lpstr>Какие методы преподавания бывают</vt:lpstr>
      <vt:lpstr>Словесные методы</vt:lpstr>
      <vt:lpstr>Наглядные методы</vt:lpstr>
      <vt:lpstr>Практические методы</vt:lpstr>
      <vt:lpstr>Методы проблемного обучения</vt:lpstr>
      <vt:lpstr>Влияние педагогов на будущее учеников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педагогов на будущее учеников.</dc:title>
  <dc:creator>Diana</dc:creator>
  <cp:lastModifiedBy>Diana</cp:lastModifiedBy>
  <cp:revision>1</cp:revision>
  <dcterms:created xsi:type="dcterms:W3CDTF">2023-12-13T07:57:13Z</dcterms:created>
  <dcterms:modified xsi:type="dcterms:W3CDTF">2023-12-13T09:32:12Z</dcterms:modified>
</cp:coreProperties>
</file>