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Индивидуальный Итоговый проект на тему:</a:t>
            </a:r>
            <a:br>
              <a:rPr lang="ru-RU" sz="3200" dirty="0" smtClean="0"/>
            </a:br>
            <a:r>
              <a:rPr lang="ru-RU" sz="3200" dirty="0" smtClean="0"/>
              <a:t>“Музыкальные предпочтения по типам личности”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8258188" cy="1752600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Выполнил: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Санджиев </a:t>
            </a:r>
            <a:r>
              <a:rPr lang="ru-RU" sz="1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Араш</a:t>
            </a:r>
            <a:endParaRPr lang="ru-RU" sz="18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Ученик 11б класса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 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Руководитель проекта:</a:t>
            </a:r>
            <a:b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Аничкин Н.А.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Школьный психолог</a:t>
            </a:r>
          </a:p>
          <a:p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714356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МБОУ “Центр Образования” </a:t>
            </a:r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г.Певек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результатам анкетирования стало ясно, что интроверты в большей степени предпочитают электронную музыку и рок, а экстраверты – реп и поп композиции.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96579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Подводя итоги исследовательской работы, я пришел к следующим выводам:</a:t>
            </a:r>
          </a:p>
          <a:p>
            <a:r>
              <a:rPr lang="ru-RU" sz="2900" dirty="0" smtClean="0"/>
              <a:t>современное подрастающее поколение считает музыку одним из любимых видов искусства;</a:t>
            </a:r>
          </a:p>
          <a:p>
            <a:r>
              <a:rPr lang="ru-RU" sz="2900" dirty="0" smtClean="0"/>
              <a:t>Музыкальные вкусы подростков 14-15 лет сформированы еще не окончательно;</a:t>
            </a:r>
          </a:p>
          <a:p>
            <a:r>
              <a:rPr lang="ru-RU" sz="2900" dirty="0" smtClean="0"/>
              <a:t>в основном, подростки предпочитают слушать развлекательную музыку увеселительного характера, отличающуюся ритмичностью;</a:t>
            </a:r>
          </a:p>
          <a:p>
            <a:r>
              <a:rPr lang="ru-RU" sz="2900" dirty="0" smtClean="0"/>
              <a:t>наиболее предпочтительными являются разновидности поп-музыки (</a:t>
            </a:r>
            <a:r>
              <a:rPr lang="ru-RU" sz="2900" dirty="0" err="1" smtClean="0"/>
              <a:t>рэп</a:t>
            </a:r>
            <a:r>
              <a:rPr lang="ru-RU" sz="2900" dirty="0" smtClean="0"/>
              <a:t> и </a:t>
            </a:r>
            <a:r>
              <a:rPr lang="ru-RU" sz="2900" dirty="0" err="1" smtClean="0"/>
              <a:t>хип-хоп</a:t>
            </a:r>
            <a:r>
              <a:rPr lang="ru-RU" sz="2900" dirty="0" smtClean="0"/>
              <a:t>) тяжелую музыку, а также электронная музыка;</a:t>
            </a:r>
          </a:p>
          <a:p>
            <a:r>
              <a:rPr lang="ru-RU" sz="2900" dirty="0" smtClean="0"/>
              <a:t>музыкальные предпочтения интровертов пока еще незначительно, но отличаются от предпочтений экстравертов и в будущем, когда у ребят сформируется музыкальный вкус эта разница будет более ощутимой. Таким образом хочу подтвердить гипотезу, что выбор музыки зависит от </a:t>
            </a:r>
            <a:r>
              <a:rPr lang="ru-RU" sz="2900" dirty="0" err="1" smtClean="0"/>
              <a:t>психотипа</a:t>
            </a:r>
            <a:r>
              <a:rPr lang="ru-RU" sz="2900" dirty="0" smtClean="0"/>
              <a:t> личности.</a:t>
            </a:r>
          </a:p>
          <a:p>
            <a:pPr>
              <a:buNone/>
            </a:pPr>
            <a:r>
              <a:rPr lang="ru-RU" sz="2900" b="1" dirty="0" smtClean="0"/>
              <a:t> 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Евсеенко</a:t>
            </a:r>
            <a:r>
              <a:rPr lang="ru-RU" dirty="0" smtClean="0"/>
              <a:t> В.В. Факторы, влияющие на психическое здоровье учащихся. Статья. Киев, 1997.</a:t>
            </a:r>
          </a:p>
          <a:p>
            <a:r>
              <a:rPr lang="ru-RU" dirty="0" smtClean="0"/>
              <a:t>2. Интернет – сайты: </a:t>
            </a:r>
            <a:r>
              <a:rPr lang="ru-RU" dirty="0" err="1" smtClean="0"/>
              <a:t>en.wikipedia.org</a:t>
            </a:r>
            <a:r>
              <a:rPr lang="ru-RU" dirty="0" smtClean="0"/>
              <a:t>/</a:t>
            </a:r>
          </a:p>
          <a:p>
            <a:r>
              <a:rPr lang="ru-RU" dirty="0" smtClean="0"/>
              <a:t>3 https://www.syl.ru/article/370712/stili-v-muzyike-spisok-opisanie-primeryi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Калашник</a:t>
            </a:r>
            <a:r>
              <a:rPr lang="ru-RU" dirty="0" smtClean="0"/>
              <a:t> А. В Влияние музыки на самочувствие учащихся и ее применение в педагогическом процессе. Статья. Минск.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Цель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8000" dirty="0" smtClean="0"/>
              <a:t>Изучить влияние </a:t>
            </a:r>
            <a:r>
              <a:rPr lang="ru-RU" sz="8000" dirty="0" err="1" smtClean="0"/>
              <a:t>психотипов</a:t>
            </a:r>
            <a:r>
              <a:rPr lang="ru-RU" sz="8000" dirty="0" smtClean="0"/>
              <a:t> личности на предпочтения в музыке и разработать методику выбора стиля музыки в соответствии с индивидуальными особенностями </a:t>
            </a:r>
            <a:r>
              <a:rPr lang="ru-RU" sz="8000" dirty="0" err="1" smtClean="0"/>
              <a:t>психотипа</a:t>
            </a:r>
            <a:r>
              <a:rPr lang="ru-RU" sz="8000" dirty="0" smtClean="0"/>
              <a:t>. Это поможет людям более осознанно и эффективно подбирать музыкальные композиции, соответствующие их уникальным предпочтениям и </a:t>
            </a:r>
            <a:r>
              <a:rPr lang="ru-RU" sz="8000" dirty="0" smtClean="0"/>
              <a:t>потребностям</a:t>
            </a:r>
            <a:r>
              <a:rPr lang="en-US" sz="8000" dirty="0" smtClean="0"/>
              <a:t>.</a:t>
            </a:r>
            <a:endParaRPr lang="ru-RU" sz="80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Существует </a:t>
            </a:r>
            <a:r>
              <a:rPr lang="ru-RU" dirty="0" smtClean="0"/>
              <a:t>множество стилей музыки, и выбор подходящего стиля может быть сложным для людей с различными </a:t>
            </a:r>
            <a:r>
              <a:rPr lang="ru-RU" dirty="0" err="1" smtClean="0"/>
              <a:t>психотипами</a:t>
            </a:r>
            <a:r>
              <a:rPr lang="ru-RU" dirty="0" smtClean="0"/>
              <a:t>. Это может привести к недопониманию и неудовлетворенности в музыкальном выборе.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Личности с различными </a:t>
            </a:r>
            <a:r>
              <a:rPr lang="ru-RU" dirty="0" err="1" smtClean="0"/>
              <a:t>психотипами</a:t>
            </a:r>
            <a:r>
              <a:rPr lang="ru-RU" dirty="0" smtClean="0"/>
              <a:t> предпочитают определенные стили музыки, в зависимости от их индивидуальных особенностей и предпочтений.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Гипотеза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Психология музыкальных предпочтений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Под психологией музыкальных предпочтений понимаются «психологические факторы, которые определяют различные музыкальные предпочтения». Большинство людей в том или ином виде слушают музыку каждый день, и музыка влияет на людей разными способами, начиная с управления эмоциями и до когнитивного развития.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Психотип-это</a:t>
            </a:r>
            <a:r>
              <a:rPr lang="ru-RU" dirty="0" smtClean="0"/>
              <a:t> модель поведенческой структуры личности и ее взаимодействия с окружающей средой.</a:t>
            </a:r>
          </a:p>
          <a:p>
            <a:r>
              <a:rPr lang="ru-RU" dirty="0" smtClean="0"/>
              <a:t>Классификации </a:t>
            </a:r>
            <a:r>
              <a:rPr lang="ru-RU" dirty="0" err="1" smtClean="0"/>
              <a:t>психотипов</a:t>
            </a:r>
            <a:r>
              <a:rPr lang="ru-RU" dirty="0" smtClean="0"/>
              <a:t> творческой личности:</a:t>
            </a:r>
          </a:p>
          <a:p>
            <a:r>
              <a:rPr lang="ru-RU" dirty="0" smtClean="0"/>
              <a:t>Демонстративный </a:t>
            </a:r>
            <a:r>
              <a:rPr lang="ru-RU" dirty="0" err="1" smtClean="0"/>
              <a:t>психотип</a:t>
            </a:r>
            <a:endParaRPr lang="ru-RU" dirty="0" smtClean="0"/>
          </a:p>
          <a:p>
            <a:r>
              <a:rPr lang="ru-RU" dirty="0" err="1" smtClean="0"/>
              <a:t>Эмотивный</a:t>
            </a:r>
            <a:r>
              <a:rPr lang="ru-RU" dirty="0" smtClean="0"/>
              <a:t> </a:t>
            </a:r>
            <a:r>
              <a:rPr lang="ru-RU" dirty="0" err="1" smtClean="0"/>
              <a:t>психотип</a:t>
            </a:r>
            <a:endParaRPr lang="ru-RU" dirty="0" smtClean="0"/>
          </a:p>
          <a:p>
            <a:r>
              <a:rPr lang="ru-RU" dirty="0" smtClean="0"/>
              <a:t>Странный –творческий </a:t>
            </a:r>
            <a:r>
              <a:rPr lang="ru-RU" dirty="0" err="1" smtClean="0"/>
              <a:t>психотип</a:t>
            </a:r>
            <a:endParaRPr lang="ru-RU" dirty="0" smtClean="0"/>
          </a:p>
          <a:p>
            <a:r>
              <a:rPr lang="ru-RU" dirty="0" smtClean="0"/>
              <a:t>Жизнерадостный </a:t>
            </a:r>
            <a:r>
              <a:rPr lang="ru-RU" dirty="0" err="1" smtClean="0"/>
              <a:t>психотип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типы личности по </a:t>
            </a:r>
            <a:r>
              <a:rPr lang="ru-RU" dirty="0" err="1" smtClean="0"/>
              <a:t>Айзенку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Индивидуальную особенность динамических проявлений психики мы </a:t>
            </a:r>
            <a:r>
              <a:rPr lang="ru-RU" dirty="0" err="1" smtClean="0"/>
              <a:t>называем-темпераментом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Знаменитый английский психолог </a:t>
            </a:r>
            <a:r>
              <a:rPr lang="ru-RU" dirty="0" err="1" smtClean="0"/>
              <a:t>Айзенк</a:t>
            </a:r>
            <a:r>
              <a:rPr lang="ru-RU" dirty="0" smtClean="0"/>
              <a:t> предложил определить тип темперамента в зависимости от свойств личности</a:t>
            </a:r>
            <a:r>
              <a:rPr lang="ru-RU" dirty="0" smtClean="0"/>
              <a:t>: Экстраверт, Интроверт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стили и их </a:t>
            </a:r>
            <a:r>
              <a:rPr lang="ru-RU" dirty="0" err="1" smtClean="0"/>
              <a:t>оссобенности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Стиль — очень сложное понятие в искусстве, возможно самое </a:t>
            </a:r>
            <a:r>
              <a:rPr lang="ru-RU" b="1" dirty="0" smtClean="0"/>
              <a:t>сложное.</a:t>
            </a:r>
            <a:r>
              <a:rPr lang="ru-RU" dirty="0" smtClean="0"/>
              <a:t> Стилем называется сумма всех элементов и приемов, использованных в музыке, её «итоговый» вид. В понятие стиля включается гармонический, мелодический, полифонический и ритмический материал, способы его использования, а также форма, инструментовка и прочие факторы, определяющие характер музыкального произведения, впечатление, которое оно производит на слушателя.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Анкетирование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Для того, чтобы подтвердить или опровергнуть гипотезу о влиянии выбора стиля музыки от </a:t>
            </a:r>
            <a:r>
              <a:rPr lang="ru-RU" dirty="0" err="1" smtClean="0"/>
              <a:t>психотипа</a:t>
            </a:r>
            <a:r>
              <a:rPr lang="ru-RU" dirty="0" smtClean="0"/>
              <a:t> личности необходимо было провести анкетирование учащихся.</a:t>
            </a:r>
          </a:p>
          <a:p>
            <a:r>
              <a:rPr lang="ru-RU" dirty="0" smtClean="0"/>
              <a:t>Определить конкретный психологический тип личности можно путем выявления превалирующей характеристики одной из сторон – экстраверсии или интроверсии. Был опрошен 11б класс. Им предлагалась анкета, состоящая из 10 вопросов. По данным которой можно сделать некоторые выводы о музыкальных предпочтениях 4 основных типов личностей.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</TotalTime>
  <Words>554</Words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Индивидуальный Итоговый проект на тему: “Музыкальные предпочтения по типам личности”</vt:lpstr>
      <vt:lpstr>Цель проекта</vt:lpstr>
      <vt:lpstr>Проблема</vt:lpstr>
      <vt:lpstr>Слайд 4</vt:lpstr>
      <vt:lpstr>Психология музыкальных предпочтений</vt:lpstr>
      <vt:lpstr>Психотип</vt:lpstr>
      <vt:lpstr>Основные типы личности по Айзенку</vt:lpstr>
      <vt:lpstr>Музыкальные стили и их оссобенности</vt:lpstr>
      <vt:lpstr>Анкетирование </vt:lpstr>
      <vt:lpstr>Результаты анкетирования</vt:lpstr>
      <vt:lpstr>Выводы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sus</dc:creator>
  <cp:lastModifiedBy>sus</cp:lastModifiedBy>
  <cp:revision>30</cp:revision>
  <dcterms:created xsi:type="dcterms:W3CDTF">2023-12-20T17:44:27Z</dcterms:created>
  <dcterms:modified xsi:type="dcterms:W3CDTF">2023-12-20T22:37:08Z</dcterms:modified>
</cp:coreProperties>
</file>