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4" autoAdjust="0"/>
  </p:normalViewPr>
  <p:slideViewPr>
    <p:cSldViewPr>
      <p:cViewPr varScale="1">
        <p:scale>
          <a:sx n="49" d="100"/>
          <a:sy n="49" d="100"/>
        </p:scale>
        <p:origin x="-228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048672" cy="2808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Выполнил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Калинкина Марьяна 11А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Руководитель проекта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Байчурин Р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K.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  1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6840760" cy="25922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Индивидуальный итоговый проект на тему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МЧС и его роль в жизни человека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136904" cy="6336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Что такое МЧС?</a:t>
            </a:r>
          </a:p>
          <a:p>
            <a:pPr algn="ctr"/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МЧС - Министерство по чрезвычайным ситуациям Российской Федерации - государственный орган, который несет ответственность за предотвращение и ликвидацию чрезвычайных ситуаций. Его главное предназначение заключается в обеспечении безопасности граждан и объектов национальной стратегической важности. </a:t>
            </a:r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2</a:t>
            </a:r>
          </a:p>
        </p:txBody>
      </p:sp>
      <p:pic>
        <p:nvPicPr>
          <p:cNvPr id="1026" name="Picture 2" descr="E:\МЧС\1655723050_57-flomaster-club-p-kartina-mchs-krasivo-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102" y="3037747"/>
            <a:ext cx="4680520" cy="260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2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924800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Существует несколько подразделений: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1. Пожарная охрана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2. Спасательная служба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3. Авиационная служба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4. Химическая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служба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5. Служба специального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назначения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6. Медицинская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служба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7. Инженерно-техническая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служба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  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76672"/>
            <a:ext cx="8136904" cy="6048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    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История МЧС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История России была связана с различного рода небезопасными природными явлениями, стихийными и другими бедствиями, катастрофами и опасностями при военных действиях. Возникшая необходимость объединения для противостояния бедствиям и оказания помощи нуждающимся привела к созданию организованных мер по предотвращению различных пожаров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 конце XV столетия при Иване III появилась пожарная служба, которая осуществляла непосредственную борьбу с огнем на улицах Москвы. В 1504 году были изданы подробные противопожарные правила, распространяемые на всю Россию. Этот шаг имел важное значение, так как позволял регулировать деятельность людей в пределах города и предупреждать пожарные происшествия.	</a:t>
            </a:r>
            <a:endParaRPr lang="ru-RU" dirty="0" smtClean="0"/>
          </a:p>
          <a:p>
            <a:endParaRPr lang="ru-RU" dirty="0"/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 середине 1989 года Верховным Советом СССР было принято решение о разработке Государственной комиссии Совета Министров СССР по чрезвычайным ситуациям.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   4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395536" y="1430448"/>
            <a:ext cx="6336704" cy="235859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0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15 декабря 1990 года была создана государственная система, которая была ответственна за предотвращение и действия в чрезвычайных ситуациях. Была активной до распада СССР.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10 января 1994 года госкомитет по   делам   ГО  (гражданская оборона)  был  преобразован   в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Министерство  по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делам гражданской обороны, чрезвычайным ситуациям и ликвидации        последствий стихийных бедствий (МЧС России).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МЧС России с того времени стало основным органом государственного управления в области предотвращения и ликвидации ЧС.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История создания и развития системы чрезвычайных ситуаций в России является важным этапом в обеспечении безопасности страны и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граждан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5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0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Задачи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	Его задачей является эффективное предотвращение и борьба с пожарами, стихийными бедствиями и другими чрезвычайными ситуациями.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МЧС        должно заниматься     предупреждением   и    ликвидацией ЧС, а     также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информировать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населения  о возможных ситуациях и обучать граждан базовым навыкам безопасности.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целом, Государственная служба по чрезвычайным ситуациям (ГСЧС) является неотъемлемой и важной частью системы обеспечения безопасности и защиты граждан и государства. Ведя борьбу с различными угрозами и реагируя на чрезвычайные ситуации, ГСЧС  выполняет  значимую миссию –  предотвращение и минимизацию ущерба от чрезвычайных событий для общества и государства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6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7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Развитие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МЧС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	 Развитие МЧС в России проходит вместе с развитием техники, а также с повышением квалификации специалистов. МЧС всегда получает современные оборудования и технику. Ведутся работы по повышению квалификации сотрудников, проводятся тренировки и совместные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учения.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Разрабатываются новые простейшие укрытия и эффективное освоение подземного пространства в городах, разработка более совершенных средств защиты, средств наблюдения и лабораторного контроля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7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4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7"/>
            <a:ext cx="8229600" cy="62646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                  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Влияние и роль МЧС в жизни человека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	Важной составляющей деятельности МЧС является оказание помощи населению в случае крупных аварий, стихийных бедствий и других ЧС. Сотрудники МЧС оперативно реагируют на происшествия, оказывают помощь пострадавшим, проводят эвакуацию людей, организуют пострадавшим временное проживание и предоставляют другие виды необходимой помощи. Развитие МЧС и его эффективная работа позволяют минимизировать материальные и человеческие потери в чрезвычайных ситуациях.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Подразделения   государственного   пожарного   надзора    МЧС   России  ежегодно 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совершают около 2 миллионов выездов на пожары, при этом спасают от гибели и травм более 90тыс.  человек, материальных ценностей - на сумму свыше 50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млрд.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8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E:\МЧС\408761-mchs-spasateli-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95200"/>
            <a:ext cx="2448272" cy="163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МЧС\408790-mchs-spasateli-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83922"/>
            <a:ext cx="2448272" cy="161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Заключение 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 завершение  хотелось бы сказать, что  МЧС –это не просто  буквы, это настоящие герои, которые готовы в любую минуту жертвовать своим личным временем,  и даже жизнью, чтобы защитить нас. 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Граждане должны быть благодарны им за их службу и поддерживать их в  борьбе с чрезвычайными ситуациями. Министерство по чрезвычайным ситуациям -это наша защита в трудных моментах и наши надежные стражи на пути к безопасности и спасению. Тема проекта мной выбрана не случайно, я хочу быть частью МЧС, служить на благо общества и страны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</a:t>
            </a: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9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098" name="Picture 2" descr="E:\МЧС\Page_0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50197"/>
            <a:ext cx="3312368" cy="184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99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31491</TotalTime>
  <Words>316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Индивидуальный итоговый проект на тему: МЧС и его роль в жизни человека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итоговый проект на тему: История МЧС</dc:title>
  <dc:creator>Asus</dc:creator>
  <cp:lastModifiedBy>Asus</cp:lastModifiedBy>
  <cp:revision>20</cp:revision>
  <dcterms:created xsi:type="dcterms:W3CDTF">2023-10-18T04:37:52Z</dcterms:created>
  <dcterms:modified xsi:type="dcterms:W3CDTF">2023-12-19T17:34:18Z</dcterms:modified>
</cp:coreProperties>
</file>