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dirty="0" smtClean="0"/>
              <a:t>Проект на тему</a:t>
            </a:r>
            <a:r>
              <a:rPr lang="en-US" sz="4800" dirty="0" smtClean="0"/>
              <a:t> </a:t>
            </a:r>
            <a:r>
              <a:rPr lang="ru-RU" sz="4800" dirty="0" smtClean="0"/>
              <a:t>«Комплекс </a:t>
            </a:r>
            <a:r>
              <a:rPr lang="ru-RU" sz="4800" dirty="0"/>
              <a:t>роста»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17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В подростковом возрасте проявляются комплексы, которые могут оказать значительное влияние на самоощущение, поведение и восприятие мира. В рамках данного проекта мы попытаемся понять, какие факторы влияют на развитие комплекса роста у подростков, и предложим методы и подходы, которые способствуют разрешению этого комплекса и созданию позитивного восприятия собственного роста и развития</a:t>
            </a:r>
            <a:r>
              <a:rPr lang="ru-RU" dirty="0" smtClean="0"/>
              <a:t>.</a:t>
            </a:r>
            <a:endParaRPr lang="en-US" dirty="0" smtClean="0"/>
          </a:p>
          <a:p>
            <a:pPr algn="just"/>
            <a:r>
              <a:rPr lang="ru-RU" dirty="0"/>
              <a:t>Цель проекта – узнать, какой процент школьников испытывает комплекс роста, и помочь им преодолеть его.</a:t>
            </a:r>
          </a:p>
        </p:txBody>
      </p:sp>
    </p:spTree>
    <p:extLst>
      <p:ext uri="{BB962C8B-B14F-4D97-AF65-F5344CB8AC3E}">
        <p14:creationId xmlns:p14="http://schemas.microsoft.com/office/powerpoint/2010/main" val="183061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1.1.	</a:t>
            </a:r>
            <a:r>
              <a:rPr lang="en-US" dirty="0" smtClean="0"/>
              <a:t> </a:t>
            </a:r>
            <a:r>
              <a:rPr lang="ru-RU" dirty="0" smtClean="0"/>
              <a:t>Что </a:t>
            </a:r>
            <a:r>
              <a:rPr lang="ru-RU" dirty="0"/>
              <a:t>такое комплекс роста?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К</a:t>
            </a:r>
            <a:r>
              <a:rPr lang="ru-RU" dirty="0" smtClean="0"/>
              <a:t>омплекс </a:t>
            </a:r>
            <a:r>
              <a:rPr lang="ru-RU" dirty="0"/>
              <a:t>- это понятие, используемое в психологии для обозначения системы связанных между собой и взаимозависимых психологических элементов. Комплексы могут включать в себя эмоции, мысли, воспоминания и поведенческие реакции, которые связаны определенным образом в определенной ситуации или в определенной области </a:t>
            </a:r>
            <a:r>
              <a:rPr lang="ru-RU" dirty="0" smtClean="0"/>
              <a:t>жизни.</a:t>
            </a:r>
          </a:p>
          <a:p>
            <a:pPr algn="just"/>
            <a:r>
              <a:rPr lang="ru-RU" dirty="0"/>
              <a:t>Комплекс роста - это явление, когда человек испытывает негативные эмоции, неудовлетворенность или неприятие своего физического роста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842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764114"/>
          </a:xfrm>
        </p:spPr>
        <p:txBody>
          <a:bodyPr>
            <a:normAutofit/>
          </a:bodyPr>
          <a:lstStyle/>
          <a:p>
            <a:r>
              <a:rPr lang="ru-RU" dirty="0"/>
              <a:t>1.2</a:t>
            </a:r>
            <a:r>
              <a:rPr lang="ru-RU" dirty="0" smtClean="0"/>
              <a:t>.</a:t>
            </a:r>
            <a:r>
              <a:rPr lang="ru-RU" dirty="0"/>
              <a:t>	</a:t>
            </a:r>
            <a:r>
              <a:rPr lang="ru-RU" dirty="0" smtClean="0"/>
              <a:t> Почему </a:t>
            </a:r>
            <a:r>
              <a:rPr lang="ru-RU" dirty="0"/>
              <a:t>человек </a:t>
            </a:r>
            <a:r>
              <a:rPr lang="ru-RU" dirty="0" err="1"/>
              <a:t>комплексует</a:t>
            </a:r>
            <a:r>
              <a:rPr lang="ru-RU" dirty="0"/>
              <a:t> по поводу своего роста?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7620000" cy="392129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Социальное влияние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Психологические </a:t>
            </a:r>
            <a:r>
              <a:rPr lang="ru-RU" dirty="0" smtClean="0"/>
              <a:t>факторы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Влияние </a:t>
            </a:r>
            <a:r>
              <a:rPr lang="ru-RU" dirty="0" smtClean="0"/>
              <a:t>окружающих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Медиа и культурные </a:t>
            </a:r>
            <a:r>
              <a:rPr lang="ru-RU" dirty="0" smtClean="0"/>
              <a:t>образы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Практические соображения</a:t>
            </a:r>
          </a:p>
        </p:txBody>
      </p:sp>
    </p:spTree>
    <p:extLst>
      <p:ext uri="{BB962C8B-B14F-4D97-AF65-F5344CB8AC3E}">
        <p14:creationId xmlns:p14="http://schemas.microsoft.com/office/powerpoint/2010/main" val="237938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643192" cy="1800200"/>
          </a:xfrm>
        </p:spPr>
        <p:txBody>
          <a:bodyPr>
            <a:normAutofit/>
          </a:bodyPr>
          <a:lstStyle/>
          <a:p>
            <a:r>
              <a:rPr lang="ru-RU" dirty="0"/>
              <a:t>1.3.	 </a:t>
            </a:r>
            <a:r>
              <a:rPr lang="ru-RU" dirty="0" smtClean="0"/>
              <a:t>Почему </a:t>
            </a:r>
            <a:r>
              <a:rPr lang="ru-RU" dirty="0"/>
              <a:t>люди хотят быть </a:t>
            </a:r>
            <a:r>
              <a:rPr lang="ru-RU" sz="4000" dirty="0"/>
              <a:t>выше</a:t>
            </a:r>
            <a:r>
              <a:rPr lang="ru-RU" dirty="0"/>
              <a:t> или ниже своего роста?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7620000" cy="370527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Привлекательность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Самоутверждение </a:t>
            </a:r>
            <a:r>
              <a:rPr lang="ru-RU" dirty="0"/>
              <a:t>и </a:t>
            </a:r>
            <a:r>
              <a:rPr lang="ru-RU" dirty="0" smtClean="0"/>
              <a:t>уверенность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Профессиональные цели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Мода </a:t>
            </a:r>
            <a:r>
              <a:rPr lang="ru-RU" dirty="0"/>
              <a:t>и стиль</a:t>
            </a:r>
          </a:p>
        </p:txBody>
      </p:sp>
    </p:spTree>
    <p:extLst>
      <p:ext uri="{BB962C8B-B14F-4D97-AF65-F5344CB8AC3E}">
        <p14:creationId xmlns:p14="http://schemas.microsoft.com/office/powerpoint/2010/main" val="154859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ПРАКТИЧЕСКАЯ ЧАСТЬ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практической части было проведено исследование путём опроса, которое показало, сколько процентов опрошенных людей довольны или недовольны своим ростом. В опросе приняли участие подростки в возрасте от 13 до 17 лет. Мы попросили ответить на следующие вопросы</a:t>
            </a:r>
            <a:r>
              <a:rPr lang="ru-RU" dirty="0" smtClean="0"/>
              <a:t>: </a:t>
            </a:r>
          </a:p>
          <a:p>
            <a:r>
              <a:rPr lang="ru-RU" dirty="0" smtClean="0"/>
              <a:t>      1. Стесняетесь ли вы своего роста?</a:t>
            </a:r>
          </a:p>
          <a:p>
            <a:r>
              <a:rPr lang="ru-RU" dirty="0"/>
              <a:t>      2. Укажите </a:t>
            </a:r>
            <a:r>
              <a:rPr lang="ru-RU" dirty="0" smtClean="0"/>
              <a:t>причины, из-за </a:t>
            </a:r>
            <a:r>
              <a:rPr lang="ru-RU" dirty="0"/>
              <a:t>которых у вас </a:t>
            </a:r>
            <a:r>
              <a:rPr lang="ru-RU" dirty="0" smtClean="0"/>
              <a:t>         сформировался </a:t>
            </a:r>
            <a:r>
              <a:rPr lang="ru-RU" dirty="0"/>
              <a:t>комплекс роста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504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исследования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6792"/>
            <a:ext cx="5499069" cy="285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633135"/>
            <a:ext cx="5499100" cy="32131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581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632848" cy="1371600"/>
          </a:xfrm>
        </p:spPr>
        <p:txBody>
          <a:bodyPr>
            <a:noAutofit/>
          </a:bodyPr>
          <a:lstStyle/>
          <a:p>
            <a:r>
              <a:rPr lang="ru-RU" dirty="0"/>
              <a:t>2.2.	Рекомендации по преодолению комплексов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20888"/>
            <a:ext cx="7620000" cy="401352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/>
              <a:t>Понимание корней </a:t>
            </a:r>
            <a:r>
              <a:rPr lang="ru-RU" dirty="0" smtClean="0"/>
              <a:t>комплексов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Работа над </a:t>
            </a:r>
            <a:r>
              <a:rPr lang="ru-RU" dirty="0" err="1" smtClean="0"/>
              <a:t>самопринятием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Положительное </a:t>
            </a:r>
            <a:r>
              <a:rPr lang="ru-RU" dirty="0" smtClean="0"/>
              <a:t>мышление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Обращение к </a:t>
            </a:r>
            <a:r>
              <a:rPr lang="ru-RU" dirty="0" smtClean="0"/>
              <a:t>специалисту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Поддержка </a:t>
            </a:r>
            <a:r>
              <a:rPr lang="ru-RU" dirty="0" smtClean="0"/>
              <a:t>окружения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Уход за собой</a:t>
            </a:r>
          </a:p>
        </p:txBody>
      </p:sp>
    </p:spTree>
    <p:extLst>
      <p:ext uri="{BB962C8B-B14F-4D97-AF65-F5344CB8AC3E}">
        <p14:creationId xmlns:p14="http://schemas.microsoft.com/office/powerpoint/2010/main" val="1027046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Комплексы роста обусловлены социальными, психологическими и культурными факторами. Они могут негативно влиять на самооценку и эмоциональное состояние людей. Желание быть выше или ниже своего роста может быть связано с стремлением соответствовать стандартам красоты, повышением уверенности, а также профессиональными и модными требованиями. Участие в мониторинге и понимание этих вопросов поможет создать более поддерживающую и восприимчивую общественную среду</a:t>
            </a:r>
          </a:p>
        </p:txBody>
      </p:sp>
    </p:spTree>
    <p:extLst>
      <p:ext uri="{BB962C8B-B14F-4D97-AF65-F5344CB8AC3E}">
        <p14:creationId xmlns:p14="http://schemas.microsoft.com/office/powerpoint/2010/main" val="3673636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55</TotalTime>
  <Words>323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Arial Black</vt:lpstr>
      <vt:lpstr>Главная</vt:lpstr>
      <vt:lpstr>Проект на тему «Комплекс роста»</vt:lpstr>
      <vt:lpstr>Презентация PowerPoint</vt:lpstr>
      <vt:lpstr>1.1.  Что такое комплекс роста?</vt:lpstr>
      <vt:lpstr>1.2.  Почему человек комплексует по поводу своего роста?</vt:lpstr>
      <vt:lpstr>1.3.  Почему люди хотят быть выше или ниже своего роста?</vt:lpstr>
      <vt:lpstr>ПРАКТИЧЕСКАЯ ЧАСТЬ</vt:lpstr>
      <vt:lpstr>Результаты исследования </vt:lpstr>
      <vt:lpstr>2.2. Рекомендации по преодолению комплексов</vt:lpstr>
      <vt:lpstr>Заключение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на тему «Комплекс роста»</dc:title>
  <dc:creator>ДОМ</dc:creator>
  <cp:lastModifiedBy>201</cp:lastModifiedBy>
  <cp:revision>6</cp:revision>
  <dcterms:created xsi:type="dcterms:W3CDTF">2023-12-07T05:12:55Z</dcterms:created>
  <dcterms:modified xsi:type="dcterms:W3CDTF">2023-12-15T22:14:09Z</dcterms:modified>
</cp:coreProperties>
</file>