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64" r:id="rId5"/>
    <p:sldId id="268" r:id="rId6"/>
    <p:sldId id="263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02068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13631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7229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09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4825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518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1119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163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6017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26475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6478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4481-C7D0-4580-9039-6AD67AD27A6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9C7EA09-C5D2-4764-A380-BD2092E509C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37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на политической карте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5"/>
            <a:ext cx="8637072" cy="140101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уев .М.,</a:t>
            </a:r>
          </a:p>
          <a:p>
            <a:pPr algn="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ченик 11 Б класса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4145" y="0"/>
            <a:ext cx="6677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Центр образования 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3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задачи, объект, предмет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379" y="2119641"/>
            <a:ext cx="9603275" cy="3450613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– изучить основные изменения на политической карте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работы – нормативное регулирование о развитии политической карты мира.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– процесс развития текущего положения России на политической карте мира.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1.Исследовать современную политическую карту мира.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2.Проанализировать текущее положение России на политической карте мира.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3.Обосновать положения о развитии политической карты мира.</a:t>
            </a:r>
          </a:p>
        </p:txBody>
      </p:sp>
    </p:spTree>
    <p:extLst>
      <p:ext uri="{BB962C8B-B14F-4D97-AF65-F5344CB8AC3E}">
        <p14:creationId xmlns:p14="http://schemas.microsoft.com/office/powerpoint/2010/main" val="4272013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и становления На политической карте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5136257" cy="345061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древний период (до V в. н. э.)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средневековый период (V-XV вв.)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период (XVI-XIX вв.),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новейший период (с начала XX в.),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cf.ppt-online.org/files/slide/a/Adp8gHPbtQVIjM6SETUKwLiZ53CkmnDxN9f2uF/slide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36" y="2015732"/>
            <a:ext cx="3927475" cy="29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86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5136257" cy="3450613"/>
          </a:xfrm>
        </p:spPr>
        <p:txBody>
          <a:bodyPr/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6854" y="1853754"/>
            <a:ext cx="989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Карта России с дорогами в новых границах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4" y="529391"/>
            <a:ext cx="10380506" cy="5268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58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360891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были заметны несколько важных изменений, которые отразились на политической карте мира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5136257" cy="345061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Возрождение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мультиполярного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мира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Рост политической нестабильности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Экологические вызовы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1maps.ru/wp-content/uploads/2022/11/Politicheskaya-karta-Kryma-1024x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36" y="2350652"/>
            <a:ext cx="4498436" cy="278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75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2015732"/>
            <a:ext cx="5136257" cy="3450613"/>
          </a:xfrm>
        </p:spPr>
        <p:txBody>
          <a:bodyPr/>
          <a:lstStyle/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6854" y="1853754"/>
            <a:ext cx="9897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арта России с границами облас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53" y="304626"/>
            <a:ext cx="9898000" cy="5375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8516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362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182</TotalTime>
  <Words>159</Words>
  <Application>Microsoft Office PowerPoint</Application>
  <PresentationFormat>Произвольный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Gallery</vt:lpstr>
      <vt:lpstr>Изменения на политической карте</vt:lpstr>
      <vt:lpstr>Цель, задачи, объект, предмет</vt:lpstr>
      <vt:lpstr>этапы развития и становления На политической карте</vt:lpstr>
      <vt:lpstr> </vt:lpstr>
      <vt:lpstr>В 2023 году были заметны несколько важных изменений, которые отразились на политической карте мира</vt:lpstr>
      <vt:lpstr> </vt:lpstr>
      <vt:lpstr>СПАСИБО ЗА ВНИМАНИЕ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на политической карте</dc:title>
  <dc:creator>katri</dc:creator>
  <cp:lastModifiedBy>Admin</cp:lastModifiedBy>
  <cp:revision>12</cp:revision>
  <dcterms:created xsi:type="dcterms:W3CDTF">2023-10-21T08:44:16Z</dcterms:created>
  <dcterms:modified xsi:type="dcterms:W3CDTF">2023-12-20T23:43:49Z</dcterms:modified>
</cp:coreProperties>
</file>