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2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43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578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9991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44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024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4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06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0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2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37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34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1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1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1434CA-BBCD-40DB-9768-7AF3714E2A49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4AD03C-AA30-4DEB-8D9D-2C333BFBD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350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843" y="512064"/>
            <a:ext cx="8825658" cy="2997899"/>
          </a:xfrm>
        </p:spPr>
        <p:txBody>
          <a:bodyPr>
            <a:normAutofit/>
          </a:bodyPr>
          <a:lstStyle/>
          <a:p>
            <a:r>
              <a:rPr lang="ru-RU" dirty="0" smtClean="0"/>
              <a:t>Истоки многонациональности Российской федерации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6840" y="3509963"/>
            <a:ext cx="9281160" cy="3256597"/>
          </a:xfrm>
        </p:spPr>
        <p:txBody>
          <a:bodyPr>
            <a:normAutofit/>
          </a:bodyPr>
          <a:lstStyle/>
          <a:p>
            <a:r>
              <a:rPr lang="ru-RU" dirty="0" err="1" smtClean="0"/>
              <a:t>Гараева</a:t>
            </a:r>
            <a:r>
              <a:rPr lang="ru-RU" dirty="0" smtClean="0"/>
              <a:t> </a:t>
            </a:r>
            <a:r>
              <a:rPr lang="ru-RU" dirty="0" err="1" smtClean="0"/>
              <a:t>Руфина</a:t>
            </a:r>
            <a:r>
              <a:rPr lang="ru-RU" dirty="0" smtClean="0"/>
              <a:t> 11А               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г. </a:t>
            </a:r>
            <a:r>
              <a:rPr lang="ru-RU" dirty="0" err="1" smtClean="0"/>
              <a:t>Певек</a:t>
            </a:r>
            <a:r>
              <a:rPr lang="ru-RU" dirty="0" smtClean="0"/>
              <a:t> 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338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54828"/>
            <a:ext cx="8534400" cy="1507067"/>
          </a:xfrm>
        </p:spPr>
        <p:txBody>
          <a:bodyPr/>
          <a:lstStyle/>
          <a:p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444752"/>
            <a:ext cx="8534400" cy="3615267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современном мире очень остро стоят проблемы межнациональных отношений. Н</a:t>
            </a:r>
            <a:r>
              <a:rPr lang="ru-RU" dirty="0" smtClean="0"/>
              <a:t>а </a:t>
            </a:r>
            <a:r>
              <a:rPr lang="ru-RU" dirty="0"/>
              <a:t>национальном вопросе </a:t>
            </a:r>
            <a:r>
              <a:rPr lang="ru-RU" dirty="0" smtClean="0"/>
              <a:t>спекулируют недоброжелатели </a:t>
            </a:r>
            <a:r>
              <a:rPr lang="ru-RU" dirty="0"/>
              <a:t>нашей страны, пытаясь посеять вражду между </a:t>
            </a:r>
            <a:r>
              <a:rPr lang="ru-RU" dirty="0" smtClean="0"/>
              <a:t>народами. Поэтому </a:t>
            </a:r>
            <a:r>
              <a:rPr lang="ru-RU" dirty="0"/>
              <a:t>тема моего проекта актуальна, так как в нём я освещаю процесс формирования нашей страны, как многонационального государства. </a:t>
            </a:r>
          </a:p>
        </p:txBody>
      </p:sp>
    </p:spTree>
    <p:extLst>
      <p:ext uri="{BB962C8B-B14F-4D97-AF65-F5344CB8AC3E}">
        <p14:creationId xmlns:p14="http://schemas.microsoft.com/office/powerpoint/2010/main" val="35252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196" y="0"/>
            <a:ext cx="8534400" cy="1507067"/>
          </a:xfrm>
        </p:spPr>
        <p:txBody>
          <a:bodyPr/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756" y="1625939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Проследить </a:t>
            </a:r>
            <a:r>
              <a:rPr lang="ru-RU" dirty="0"/>
              <a:t>процесс формирования многонационального Российского </a:t>
            </a:r>
            <a:r>
              <a:rPr lang="ru-RU" dirty="0" smtClean="0"/>
              <a:t>государства.</a:t>
            </a:r>
          </a:p>
          <a:p>
            <a:pPr marL="0" indent="0">
              <a:buNone/>
            </a:pPr>
            <a:r>
              <a:rPr lang="ru-RU" b="1" dirty="0" smtClean="0"/>
              <a:t>Задачи </a:t>
            </a:r>
          </a:p>
          <a:p>
            <a:r>
              <a:rPr lang="ru-RU" dirty="0" smtClean="0"/>
              <a:t> Рассказать об основных этапах формирования </a:t>
            </a:r>
            <a:r>
              <a:rPr lang="ru-RU" dirty="0"/>
              <a:t>многонационального государства в России.</a:t>
            </a:r>
          </a:p>
          <a:p>
            <a:r>
              <a:rPr lang="ru-RU" dirty="0" smtClean="0"/>
              <a:t>Рассмотреть </a:t>
            </a:r>
            <a:r>
              <a:rPr lang="ru-RU" dirty="0"/>
              <a:t>политику Российского государства в отношении многонациональности.</a:t>
            </a:r>
          </a:p>
          <a:p>
            <a:r>
              <a:rPr lang="ru-RU" dirty="0" smtClean="0"/>
              <a:t>Описать </a:t>
            </a:r>
            <a:r>
              <a:rPr lang="ru-RU" dirty="0"/>
              <a:t>особенности многонациональной культуры России.</a:t>
            </a:r>
          </a:p>
          <a:p>
            <a:r>
              <a:rPr lang="ru-RU" dirty="0" smtClean="0"/>
              <a:t>Рассмотреть </a:t>
            </a:r>
            <a:r>
              <a:rPr lang="ru-RU" dirty="0"/>
              <a:t>роли имперских и советских политических режимов в этом процессе.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529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196" y="102277"/>
            <a:ext cx="8534400" cy="1507067"/>
          </a:xfrm>
        </p:spPr>
        <p:txBody>
          <a:bodyPr/>
          <a:lstStyle/>
          <a:p>
            <a:r>
              <a:rPr lang="ru-RU" b="1" dirty="0" smtClean="0"/>
              <a:t>Гипотеза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96" y="1499616"/>
            <a:ext cx="8534400" cy="3615267"/>
          </a:xfrm>
        </p:spPr>
        <p:txBody>
          <a:bodyPr/>
          <a:lstStyle/>
          <a:p>
            <a:r>
              <a:rPr lang="ru-RU" dirty="0" smtClean="0"/>
              <a:t>Национальное </a:t>
            </a:r>
            <a:r>
              <a:rPr lang="ru-RU" dirty="0"/>
              <a:t>и культурное многообразие России формировалось на протяжении многих веков.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Предмет исследования</a:t>
            </a:r>
          </a:p>
          <a:p>
            <a:r>
              <a:rPr lang="ru-RU" dirty="0"/>
              <a:t>П</a:t>
            </a:r>
            <a:r>
              <a:rPr lang="ru-RU" dirty="0" smtClean="0"/>
              <a:t>роцесс </a:t>
            </a:r>
            <a:r>
              <a:rPr lang="ru-RU" dirty="0"/>
              <a:t>присоединения к России земель и народов, проживающих на этих </a:t>
            </a:r>
            <a:r>
              <a:rPr lang="ru-RU" dirty="0" smtClean="0"/>
              <a:t>землях.</a:t>
            </a:r>
          </a:p>
          <a:p>
            <a:pPr marL="0" indent="0">
              <a:buNone/>
            </a:pPr>
            <a:r>
              <a:rPr lang="ru-RU" b="1" dirty="0"/>
              <a:t>Объект </a:t>
            </a:r>
            <a:r>
              <a:rPr lang="ru-RU" b="1" dirty="0" smtClean="0"/>
              <a:t>исследования</a:t>
            </a:r>
          </a:p>
          <a:p>
            <a:r>
              <a:rPr lang="ru-RU" dirty="0" smtClean="0"/>
              <a:t>Народы 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4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37360" y="347473"/>
            <a:ext cx="7170356" cy="338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764" y="1069848"/>
            <a:ext cx="8534400" cy="4251960"/>
          </a:xfrm>
        </p:spPr>
        <p:txBody>
          <a:bodyPr/>
          <a:lstStyle/>
          <a:p>
            <a:r>
              <a:rPr lang="ru-RU" dirty="0" smtClean="0"/>
              <a:t>В своей работе я поэтапно описала процесс </a:t>
            </a:r>
            <a:r>
              <a:rPr lang="ru-RU" dirty="0" smtClean="0"/>
              <a:t>присоединения </a:t>
            </a:r>
            <a:r>
              <a:rPr lang="ru-RU" dirty="0" smtClean="0"/>
              <a:t>земель к Российскому государству. А вместе с землями народы на них проживающие. Процесс этот длился столетиями, ещё с </a:t>
            </a:r>
            <a:r>
              <a:rPr lang="en-US" dirty="0" smtClean="0"/>
              <a:t>IX </a:t>
            </a:r>
            <a:r>
              <a:rPr lang="ru-RU" dirty="0" smtClean="0"/>
              <a:t>века. Некоторые народы (такие как татары) </a:t>
            </a:r>
            <a:r>
              <a:rPr lang="ru-RU" dirty="0"/>
              <a:t>б</a:t>
            </a:r>
            <a:r>
              <a:rPr lang="ru-RU" dirty="0" smtClean="0"/>
              <a:t>ыли завоёваны силой, некоторые добровольно входили в состав России (такие как ногайцы) так как нуждались в защите сильного государства. Некоторые (такие как северные народы) вовсе не имели своей государственности.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1360869" y="1560386"/>
            <a:ext cx="8267763" cy="37888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Постепенно ассимилировались с народами ранее проживавшими в России. Смешивались языки, традиции, культура, так постепенно рождалась многонациональная культура нашей </a:t>
            </a:r>
            <a:r>
              <a:rPr lang="ru-RU" sz="2800" dirty="0" smtClean="0"/>
              <a:t>страны.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85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028" y="226228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355028" y="1947672"/>
            <a:ext cx="8534400" cy="3615267"/>
          </a:xfrm>
        </p:spPr>
        <p:txBody>
          <a:bodyPr/>
          <a:lstStyle/>
          <a:p>
            <a:r>
              <a:rPr lang="ru-RU" dirty="0" smtClean="0"/>
              <a:t>Никогда и ни при каких обстоятельствах нельзя забывать, что не существует плохих или хороших народов. В наши дни на территории России проживает более 190 народов. Наши </a:t>
            </a:r>
            <a:r>
              <a:rPr lang="ru-RU" dirty="0" smtClean="0"/>
              <a:t>судьбы </a:t>
            </a:r>
            <a:r>
              <a:rPr lang="ru-RU" dirty="0" smtClean="0"/>
              <a:t>тесно связаны и в историческом, и в культурном плане. Вместе мы сила.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7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297</TotalTime>
  <Words>281</Words>
  <Application>Microsoft Office PowerPoint</Application>
  <PresentationFormat>Произвольный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Сектор</vt:lpstr>
      <vt:lpstr>Истоки многонациональности Российской федерации</vt:lpstr>
      <vt:lpstr>Актуальность</vt:lpstr>
      <vt:lpstr>Цель</vt:lpstr>
      <vt:lpstr>Гипотеза</vt:lpstr>
      <vt:lpstr>.</vt:lpstr>
      <vt:lpstr>Презентация PowerPoint</vt:lpstr>
      <vt:lpstr>заключение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Истоки многонациональности Российской федерации</dc:title>
  <dc:creator>Учетная запись Майкрософт</dc:creator>
  <cp:lastModifiedBy>Пользователь Windows</cp:lastModifiedBy>
  <cp:revision>17</cp:revision>
  <dcterms:created xsi:type="dcterms:W3CDTF">2023-12-13T07:17:16Z</dcterms:created>
  <dcterms:modified xsi:type="dcterms:W3CDTF">2023-12-19T21:50:57Z</dcterms:modified>
</cp:coreProperties>
</file>