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66" r:id="rId12"/>
    <p:sldId id="267" r:id="rId13"/>
    <p:sldId id="268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7" r:id="rId25"/>
    <p:sldId id="286" r:id="rId26"/>
    <p:sldId id="288" r:id="rId27"/>
    <p:sldId id="284" r:id="rId28"/>
    <p:sldId id="285" r:id="rId29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704" y="10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Забитые голы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Испания</c:v>
                </c:pt>
                <c:pt idx="1">
                  <c:v>Англия</c:v>
                </c:pt>
                <c:pt idx="2">
                  <c:v>Германия</c:v>
                </c:pt>
                <c:pt idx="3">
                  <c:v>Италия</c:v>
                </c:pt>
                <c:pt idx="4">
                  <c:v>Португалия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90</c:v>
                </c:pt>
                <c:pt idx="1">
                  <c:v>83</c:v>
                </c:pt>
                <c:pt idx="2">
                  <c:v>85</c:v>
                </c:pt>
                <c:pt idx="3">
                  <c:v>86</c:v>
                </c:pt>
                <c:pt idx="4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5E-4324-83FD-B8012BC12C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Пропущенные голы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Испания</c:v>
                </c:pt>
                <c:pt idx="1">
                  <c:v>Англия</c:v>
                </c:pt>
                <c:pt idx="2">
                  <c:v>Германия</c:v>
                </c:pt>
                <c:pt idx="3">
                  <c:v>Италия</c:v>
                </c:pt>
                <c:pt idx="4">
                  <c:v>Португалия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37</c:v>
                </c:pt>
                <c:pt idx="1">
                  <c:v>48</c:v>
                </c:pt>
                <c:pt idx="2">
                  <c:v>42</c:v>
                </c:pt>
                <c:pt idx="3">
                  <c:v>38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5E-4324-83FD-B8012BC12C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Разница забитых/пропущенных голов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Испания</c:v>
                </c:pt>
                <c:pt idx="1">
                  <c:v>Англия</c:v>
                </c:pt>
                <c:pt idx="2">
                  <c:v>Германия</c:v>
                </c:pt>
                <c:pt idx="3">
                  <c:v>Италия</c:v>
                </c:pt>
                <c:pt idx="4">
                  <c:v>Португалия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53</c:v>
                </c:pt>
                <c:pt idx="1">
                  <c:v>35</c:v>
                </c:pt>
                <c:pt idx="2">
                  <c:v>43</c:v>
                </c:pt>
                <c:pt idx="3">
                  <c:v>48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5E-4324-83FD-B8012BC12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684864"/>
        <c:axId val="622733568"/>
      </c:barChart>
      <c:catAx>
        <c:axId val="6768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22733568"/>
        <c:crosses val="autoZero"/>
        <c:auto val="1"/>
        <c:lblAlgn val="ctr"/>
        <c:lblOffset val="100"/>
        <c:noMultiLvlLbl val="0"/>
      </c:catAx>
      <c:valAx>
        <c:axId val="622733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6848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00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ЛЧ УЕФА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Испания</c:v>
                </c:pt>
                <c:pt idx="1">
                  <c:v>Англия</c:v>
                </c:pt>
                <c:pt idx="2">
                  <c:v>Германия</c:v>
                </c:pt>
                <c:pt idx="3">
                  <c:v>Италия</c:v>
                </c:pt>
                <c:pt idx="4">
                  <c:v>Португалия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</c:v>
                </c:pt>
                <c:pt idx="1">
                  <c:v>8</c:v>
                </c:pt>
                <c:pt idx="2">
                  <c:v>7</c:v>
                </c:pt>
                <c:pt idx="3">
                  <c:v>10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DF-46AD-BF95-F4470FFBA5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суперкубков УЕФА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Испания</c:v>
                </c:pt>
                <c:pt idx="1">
                  <c:v>Англия</c:v>
                </c:pt>
                <c:pt idx="2">
                  <c:v>Германия</c:v>
                </c:pt>
                <c:pt idx="3">
                  <c:v>Италия</c:v>
                </c:pt>
                <c:pt idx="4">
                  <c:v>Португалия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</c:v>
                </c:pt>
                <c:pt idx="1">
                  <c:v>6</c:v>
                </c:pt>
                <c:pt idx="2">
                  <c:v>2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DF-46AD-BF95-F4470FFBA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660288"/>
        <c:axId val="65002240"/>
      </c:barChart>
      <c:catAx>
        <c:axId val="67660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002240"/>
        <c:crosses val="autoZero"/>
        <c:auto val="1"/>
        <c:lblAlgn val="ctr"/>
        <c:lblOffset val="100"/>
        <c:noMultiLvlLbl val="0"/>
      </c:catAx>
      <c:valAx>
        <c:axId val="6500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6602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00"/>
          </a:solidFill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B29A327-9053-404E-BE55-2B9F1F4C8705}" type="slidenum"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29033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5F310A01-97D2-47BD-A1E2-5D88AD0BB612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0793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CAFA0E-871C-40A4-AF3C-EECC5AE6361F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0971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387884-7C4A-4C9C-9D65-28AA981E883E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07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8B31B4-1A58-408B-9294-80EEF0B4AAE0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777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7115CC-4B49-44A1-A8E4-EC0DE16C1EDA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221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3101F5-DDE9-4786-A6DD-0B44E59F0DE1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543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363107-07AE-4B14-964F-FECA62C2E016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557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0071CF-C2C5-4BE6-BE4E-C57EBBFBEBD1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635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FB9A5F-03A5-4005-9528-CA08060CF839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342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A9F451-F711-4E11-B113-1FA42074E63E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1298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E3B7A4-FF8E-4638-8577-EE72DC489427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3072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74C4F5-08DA-4ED6-ADAE-ED41E964C4EF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805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42CAE791-7E39-431A-ABAA-2BF4B6C29304}" type="slidenum"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x-none" sz="32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6456600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x-none" sz="4400">
                <a:solidFill>
                  <a:srgbClr val="FFFFFF"/>
                </a:solidFill>
                <a:latin typeface="Times New Roman" pitchFamily="18"/>
              </a:rPr>
              <a:t>Аналитическая карта футбольных клубов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1760" y="251445"/>
            <a:ext cx="9865096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/>
              </a:rPr>
              <a:t>Характеристики</a:t>
            </a:r>
            <a:r>
              <a:rPr lang="x-none">
                <a:solidFill>
                  <a:schemeClr val="bg1"/>
                </a:solidFill>
                <a:latin typeface="Times New Roman" pitchFamily="18"/>
              </a:rPr>
              <a:t> клубов из Бундеслиги</a:t>
            </a: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»</a:t>
            </a:r>
            <a:r>
              <a:rPr lang="x-none">
                <a:solidFill>
                  <a:schemeClr val="bg1"/>
                </a:solidFill>
                <a:latin typeface="Times New Roman" pitchFamily="18"/>
              </a:rPr>
              <a:t/>
            </a:r>
            <a:br>
              <a:rPr lang="x-none">
                <a:solidFill>
                  <a:schemeClr val="bg1"/>
                </a:solidFill>
                <a:latin typeface="Times New Roman" pitchFamily="18"/>
              </a:rPr>
            </a:br>
            <a:endParaRPr lang="x-none">
              <a:solidFill>
                <a:schemeClr val="bg1"/>
              </a:solidFill>
              <a:latin typeface="Times New Roman" pitchFamily="18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199606"/>
              </p:ext>
            </p:extLst>
          </p:nvPr>
        </p:nvGraphicFramePr>
        <p:xfrm>
          <a:off x="647824" y="1331565"/>
          <a:ext cx="8928992" cy="56886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158">
                <a:tc>
                  <a:txBody>
                    <a:bodyPr/>
                    <a:lstStyle/>
                    <a:p>
                      <a:pPr algn="ctr"/>
                      <a:endParaRPr lang="ru-RU" sz="20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Разница забитых</a:t>
                      </a:r>
                      <a:r>
                        <a:rPr lang="en-US" sz="20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0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пропущенных</a:t>
                      </a:r>
                      <a:r>
                        <a:rPr lang="ru-RU" sz="2000" b="1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мячей</a:t>
                      </a:r>
                      <a:endParaRPr lang="ru-RU" sz="20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ЛЧ УЕФА</a:t>
                      </a:r>
                      <a:endParaRPr lang="ru-RU" sz="20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2000" b="1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суперкубков УЕФА</a:t>
                      </a:r>
                      <a:endParaRPr lang="ru-RU" sz="20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2158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«Бавария»</a:t>
                      </a:r>
                      <a:endParaRPr lang="ru-RU" sz="20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r>
                        <a:rPr lang="en-US" sz="20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/14</a:t>
                      </a:r>
                    </a:p>
                    <a:p>
                      <a:pPr algn="ctr"/>
                      <a:r>
                        <a:rPr lang="en-US" sz="20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(29)</a:t>
                      </a:r>
                      <a:endParaRPr lang="ru-RU" sz="20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158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000" b="1" i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Боруссия</a:t>
                      </a:r>
                      <a:r>
                        <a:rPr lang="ru-RU" sz="2000" b="1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Дортмунд»</a:t>
                      </a:r>
                      <a:endParaRPr lang="ru-RU" sz="20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42/28</a:t>
                      </a:r>
                    </a:p>
                    <a:p>
                      <a:pPr algn="ctr"/>
                      <a:r>
                        <a:rPr lang="en-US" sz="20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(14)</a:t>
                      </a:r>
                      <a:endParaRPr lang="ru-RU" sz="20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2158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sz="2000" b="1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85/42</a:t>
                      </a:r>
                    </a:p>
                    <a:p>
                      <a:pPr algn="ctr"/>
                      <a:r>
                        <a:rPr lang="en-US" sz="20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(43)</a:t>
                      </a:r>
                      <a:endParaRPr lang="ru-RU" sz="20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10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/>
              </a:rPr>
              <a:t>«</a:t>
            </a:r>
            <a:r>
              <a:rPr lang="x-none" sz="3600" b="1" smtClean="0">
                <a:solidFill>
                  <a:srgbClr val="FFFF00"/>
                </a:solidFill>
                <a:latin typeface="Times New Roman" pitchFamily="18"/>
              </a:rPr>
              <a:t>Серия А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/>
              </a:rPr>
              <a:t>»- профессиональная футбольная лига в  Италии.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/>
              </a:rPr>
              <a:t>. </a:t>
            </a:r>
            <a:endParaRPr lang="x-none" sz="3600">
              <a:solidFill>
                <a:schemeClr val="bg1"/>
              </a:solidFill>
              <a:latin typeface="Times New Roman" pitchFamily="18"/>
            </a:endParaRP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r>
              <a:rPr lang="x-none" smtClean="0">
                <a:latin typeface="Times New Roman" pitchFamily="18"/>
              </a:rPr>
              <a:t>.</a:t>
            </a:r>
            <a:endParaRPr lang="x-none">
              <a:latin typeface="Times New Roman" pitchFamily="18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719832" y="2397125"/>
            <a:ext cx="3600399" cy="435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08000" indent="0" algn="just">
              <a:buNone/>
            </a:pPr>
            <a:r>
              <a:rPr lang="ru-RU" sz="3600" dirty="0">
                <a:solidFill>
                  <a:schemeClr val="bg1"/>
                </a:solidFill>
                <a:latin typeface="Times New Roman" pitchFamily="18"/>
              </a:rPr>
              <a:t>В ней участвует 20 команд. Среди них я выбрал 2 лучшие команды: </a:t>
            </a:r>
            <a:endParaRPr lang="ru-RU" sz="3600" dirty="0" smtClean="0">
              <a:solidFill>
                <a:schemeClr val="bg1"/>
              </a:solidFill>
              <a:latin typeface="Times New Roman" pitchFamily="18"/>
            </a:endParaRPr>
          </a:p>
          <a:p>
            <a:pPr marL="108000" indent="0" algn="just"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/>
              </a:rPr>
              <a:t>«</a:t>
            </a:r>
            <a:r>
              <a:rPr lang="ru-RU" sz="3600" dirty="0" err="1">
                <a:solidFill>
                  <a:srgbClr val="FFFF00"/>
                </a:solidFill>
                <a:latin typeface="Times New Roman" pitchFamily="18"/>
              </a:rPr>
              <a:t>Интер</a:t>
            </a:r>
            <a:r>
              <a:rPr lang="ru-RU" sz="3600" dirty="0">
                <a:solidFill>
                  <a:srgbClr val="FFFF00"/>
                </a:solidFill>
                <a:latin typeface="Times New Roman" pitchFamily="18"/>
              </a:rPr>
              <a:t>», </a:t>
            </a:r>
            <a:endParaRPr lang="ru-RU" sz="3600" dirty="0" smtClean="0">
              <a:solidFill>
                <a:srgbClr val="FFFF00"/>
              </a:solidFill>
              <a:latin typeface="Times New Roman" pitchFamily="18"/>
            </a:endParaRPr>
          </a:p>
          <a:p>
            <a:pPr marL="108000" indent="0" algn="just"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/>
              </a:rPr>
              <a:t>«</a:t>
            </a:r>
            <a:r>
              <a:rPr lang="ru-RU" sz="3600" dirty="0">
                <a:solidFill>
                  <a:srgbClr val="FFFF00"/>
                </a:solidFill>
                <a:latin typeface="Times New Roman" pitchFamily="18"/>
              </a:rPr>
              <a:t>Милан»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808" y="251445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b="1">
                <a:solidFill>
                  <a:srgbClr val="FFFF00"/>
                </a:solidFill>
                <a:latin typeface="Times New Roman" pitchFamily="18"/>
              </a:rPr>
              <a:t>ФК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/>
              </a:rPr>
              <a:t>«</a:t>
            </a:r>
            <a:r>
              <a:rPr lang="x-none" b="1" smtClean="0">
                <a:solidFill>
                  <a:srgbClr val="FFFF00"/>
                </a:solidFill>
                <a:latin typeface="Times New Roman" pitchFamily="18"/>
              </a:rPr>
              <a:t>Милан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/>
              </a:rPr>
              <a:t>»</a:t>
            </a:r>
            <a:endParaRPr lang="x-none" b="1">
              <a:solidFill>
                <a:srgbClr val="FFFF00"/>
              </a:solidFill>
              <a:latin typeface="Times New Roman" pitchFamily="18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0" y="5040000"/>
            <a:ext cx="3420000" cy="2340000"/>
          </a:xfrm>
        </p:spPr>
      </p:pic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575816" y="1691605"/>
            <a:ext cx="9071640" cy="632052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Милан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»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- итальянский профессиональный футбольный клуб из Милана, выступающий в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Серии 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»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(профессиональная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лига в Италии). Считается одним из самых популярных клубов в мире. У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Милана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»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большая история.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Милан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» 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был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основан в 1899 г. За время своего существования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Милан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» 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успел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завоевать:</a:t>
            </a:r>
          </a:p>
          <a:p>
            <a:pPr marL="0" lvl="0" indent="0" algn="l">
              <a:buNone/>
            </a:pP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-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7 ЛЧ 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УЕФА</a:t>
            </a:r>
            <a:endParaRPr lang="ru-RU" sz="2800" dirty="0" smtClean="0">
              <a:solidFill>
                <a:schemeClr val="bg1"/>
              </a:solidFill>
              <a:latin typeface="Times New Roman" pitchFamily="18"/>
            </a:endParaRPr>
          </a:p>
          <a:p>
            <a:pPr marL="0" lvl="0" indent="0" algn="l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/>
              </a:rPr>
              <a:t>-5 суперкубков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УЕФА</a:t>
            </a:r>
          </a:p>
          <a:p>
            <a:pPr marL="0" lvl="0" indent="0" algn="l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/>
              </a:rPr>
              <a:t>-7 суперкубков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Италии</a:t>
            </a:r>
            <a:endParaRPr lang="x-none" sz="2800">
              <a:solidFill>
                <a:schemeClr val="bg1"/>
              </a:solidFill>
              <a:latin typeface="Times New Roman" pitchFamily="18"/>
            </a:endParaRPr>
          </a:p>
          <a:p>
            <a:pPr marL="0" lvl="0" indent="0" algn="l">
              <a:buNone/>
            </a:pP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-19 чемпионских титулов Италии</a:t>
            </a:r>
          </a:p>
          <a:p>
            <a:pPr marL="0" lvl="0" indent="0" algn="l">
              <a:buNone/>
            </a:pP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-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5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к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убков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Италии</a:t>
            </a:r>
          </a:p>
          <a:p>
            <a:pPr marL="0" lvl="0" indent="0" algn="ctr">
              <a:buNone/>
            </a:pPr>
            <a:endParaRPr lang="x-none">
              <a:latin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0" y="4860000"/>
            <a:ext cx="3420000" cy="2520000"/>
          </a:xfrm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03808" y="-1325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b="1">
                <a:solidFill>
                  <a:srgbClr val="FFFF00"/>
                </a:solidFill>
                <a:latin typeface="Times New Roman" pitchFamily="18"/>
              </a:rPr>
              <a:t>ФК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/>
              </a:rPr>
              <a:t>«</a:t>
            </a:r>
            <a:r>
              <a:rPr lang="x-none" b="1" smtClean="0">
                <a:solidFill>
                  <a:srgbClr val="FFFF00"/>
                </a:solidFill>
                <a:latin typeface="Times New Roman" pitchFamily="18"/>
              </a:rPr>
              <a:t>Интер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/>
              </a:rPr>
              <a:t>»</a:t>
            </a:r>
            <a:endParaRPr lang="x-none" b="1">
              <a:solidFill>
                <a:srgbClr val="FFFF00"/>
              </a:solidFill>
              <a:latin typeface="Times New Roman" pitchFamily="18"/>
            </a:endParaRP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503808" y="1403573"/>
            <a:ext cx="9071640" cy="586908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Интер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» 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-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профессиональный футбольный клуб из Милана, выступающий в итальянской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Серии 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»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.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Интер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»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-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клуб с большой историей. Считается одним из самых популярных клубов в мире.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Интер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»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был основан в 1908 г. За время существования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Интер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»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завоевал множество трофеев:</a:t>
            </a:r>
          </a:p>
          <a:p>
            <a:pPr marL="0" lvl="0" indent="0" algn="l">
              <a:buNone/>
            </a:pPr>
            <a:endParaRPr lang="x-none" sz="2800">
              <a:solidFill>
                <a:schemeClr val="bg1"/>
              </a:solidFill>
              <a:latin typeface="Times New Roman" pitchFamily="18"/>
            </a:endParaRPr>
          </a:p>
          <a:p>
            <a:pPr marL="0" lvl="0" indent="0" algn="l">
              <a:buNone/>
            </a:pP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-3 ЛЧ 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УЕФА</a:t>
            </a:r>
            <a:endParaRPr lang="ru-RU" sz="2800" dirty="0" smtClean="0">
              <a:solidFill>
                <a:schemeClr val="bg1"/>
              </a:solidFill>
              <a:latin typeface="Times New Roman" pitchFamily="18"/>
            </a:endParaRPr>
          </a:p>
          <a:p>
            <a:pPr marL="0" lvl="0" indent="0" algn="l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/>
              </a:rPr>
              <a:t>-3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суперкубка УЕФА</a:t>
            </a:r>
          </a:p>
          <a:p>
            <a:pPr marL="0" lvl="0" indent="0" algn="l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/>
              </a:rPr>
              <a:t>-7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суперкубков Италии</a:t>
            </a:r>
            <a:endParaRPr lang="x-none" sz="2800">
              <a:solidFill>
                <a:schemeClr val="bg1"/>
              </a:solidFill>
              <a:latin typeface="Times New Roman" pitchFamily="18"/>
            </a:endParaRPr>
          </a:p>
          <a:p>
            <a:pPr marL="0" lvl="0" indent="0" algn="l">
              <a:buNone/>
            </a:pP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-19 чемпионских титулов Италии</a:t>
            </a:r>
          </a:p>
          <a:p>
            <a:pPr marL="0" lvl="0" indent="0" algn="l">
              <a:buNone/>
            </a:pP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-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9 Кубков 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Италии</a:t>
            </a:r>
            <a:endParaRPr lang="x-none" sz="2800">
              <a:solidFill>
                <a:schemeClr val="bg1"/>
              </a:solidFill>
              <a:latin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Характеристики</a:t>
            </a:r>
            <a:r>
              <a:rPr lang="x-none" smtClean="0">
                <a:solidFill>
                  <a:schemeClr val="bg1"/>
                </a:solidFill>
                <a:latin typeface="Times New Roman" pitchFamily="18"/>
              </a:rPr>
              <a:t> </a:t>
            </a:r>
            <a:r>
              <a:rPr lang="x-none">
                <a:solidFill>
                  <a:schemeClr val="bg1"/>
                </a:solidFill>
                <a:latin typeface="Times New Roman" pitchFamily="18"/>
              </a:rPr>
              <a:t>клубов из Серии А</a:t>
            </a:r>
            <a:br>
              <a:rPr lang="x-none">
                <a:solidFill>
                  <a:schemeClr val="bg1"/>
                </a:solidFill>
                <a:latin typeface="Times New Roman" pitchFamily="18"/>
              </a:rPr>
            </a:br>
            <a:endParaRPr lang="x-none">
              <a:solidFill>
                <a:schemeClr val="bg1"/>
              </a:solidFill>
              <a:latin typeface="Times New Roman" pitchFamily="18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886715"/>
              </p:ext>
            </p:extLst>
          </p:nvPr>
        </p:nvGraphicFramePr>
        <p:xfrm>
          <a:off x="215776" y="1539695"/>
          <a:ext cx="9649072" cy="562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2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2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2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6130">
                <a:tc>
                  <a:txBody>
                    <a:bodyPr/>
                    <a:lstStyle/>
                    <a:p>
                      <a:pPr algn="ctr"/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Разница забитых</a:t>
                      </a:r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пропущенных</a:t>
                      </a:r>
                      <a:r>
                        <a:rPr lang="ru-RU" sz="2000" b="1" i="1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мячей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2000" b="1" i="1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ЛЧ УЕФА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2000" b="1" i="1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суперкубков УЕФА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613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000" b="1" i="1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Интер</a:t>
                      </a:r>
                      <a:r>
                        <a:rPr lang="ru-RU" sz="2000" b="1" i="1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45/12</a:t>
                      </a:r>
                    </a:p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(33)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613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«Милан»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31/26</a:t>
                      </a:r>
                    </a:p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(5)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613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6/38</a:t>
                      </a:r>
                    </a:p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600" b="1" smtClean="0">
                <a:solidFill>
                  <a:srgbClr val="FFFF00"/>
                </a:solidFill>
                <a:latin typeface="Times New Roman" pitchFamily="18"/>
              </a:rPr>
              <a:t>АПЛ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/>
              </a:rPr>
              <a:t> – профессиональная футбольная лига в Англии. </a:t>
            </a:r>
            <a:endParaRPr lang="x-none" sz="3600" b="1">
              <a:solidFill>
                <a:schemeClr val="bg1"/>
              </a:solidFill>
              <a:latin typeface="Times New Roman" pitchFamily="18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503239" y="2411685"/>
            <a:ext cx="4177034" cy="4464496"/>
          </a:xfrm>
        </p:spPr>
      </p:pic>
      <p:sp>
        <p:nvSpPr>
          <p:cNvPr id="4" name="Подзаголовок 3"/>
          <p:cNvSpPr txBox="1">
            <a:spLocks noGrp="1"/>
          </p:cNvSpPr>
          <p:nvPr>
            <p:ph sz="half" idx="2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endParaRPr lang="x-none"/>
          </a:p>
          <a:p>
            <a:pPr marL="0" lvl="0" indent="0" algn="just">
              <a:buNone/>
            </a:pPr>
            <a:r>
              <a:rPr lang="ru-RU" sz="3600" b="1" dirty="0">
                <a:solidFill>
                  <a:schemeClr val="bg1"/>
                </a:solidFill>
                <a:latin typeface="Times New Roman" pitchFamily="18"/>
              </a:rPr>
              <a:t>В ней участвуют 20 команд. Среди них есть клубы с наибольшей результативностью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/>
              </a:rPr>
              <a:t>:</a:t>
            </a:r>
            <a:endParaRPr lang="ru-RU" sz="3600" b="1" dirty="0">
              <a:solidFill>
                <a:schemeClr val="bg1"/>
              </a:solidFill>
              <a:latin typeface="Times New Roman" pitchFamily="18"/>
            </a:endParaRPr>
          </a:p>
          <a:p>
            <a:pPr marL="0" lvl="0" indent="0" algn="just"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/>
              </a:rPr>
              <a:t>«Челси</a:t>
            </a:r>
            <a:r>
              <a:rPr lang="ru-RU" sz="3600" b="1" dirty="0">
                <a:solidFill>
                  <a:srgbClr val="FFFF00"/>
                </a:solidFill>
                <a:latin typeface="Times New Roman" pitchFamily="18"/>
              </a:rPr>
              <a:t>»</a:t>
            </a:r>
            <a:endParaRPr lang="x-none" sz="3600">
              <a:solidFill>
                <a:srgbClr val="FFFF00"/>
              </a:solidFill>
            </a:endParaRPr>
          </a:p>
          <a:p>
            <a:pPr marL="0" lvl="0" indent="0" algn="l">
              <a:buNone/>
            </a:pPr>
            <a:r>
              <a:rPr lang="ru-RU" sz="3600" b="1" dirty="0">
                <a:solidFill>
                  <a:srgbClr val="FFFF00"/>
                </a:solidFill>
                <a:latin typeface="Times New Roman" pitchFamily="18"/>
              </a:rPr>
              <a:t>-«Ливерпуль»</a:t>
            </a:r>
            <a:endParaRPr lang="x-none" sz="3600"/>
          </a:p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endParaRPr lang="x-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0" y="5220000"/>
            <a:ext cx="3420000" cy="2160000"/>
          </a:xfrm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03808" y="34695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ФК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x-none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Ливерпуль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x-none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287784" y="1547589"/>
            <a:ext cx="9071640" cy="677196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Ливерпуль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»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- английский профессиональный футбольный клуб из Ливерпуля, выступающий в АПЛ (Английской Премьер-Лиге).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Ливерпуль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»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считается одним из самых лучших и титулованных клубов в мире.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Ливерпуль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»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был основан в 1892 г. За время своего существования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Ливерпуль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»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выиграл множество трофеев:</a:t>
            </a:r>
          </a:p>
          <a:p>
            <a:pPr marL="0" lvl="0" indent="0" algn="l">
              <a:buNone/>
            </a:pP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-6 ЛЧ 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УЕФА</a:t>
            </a:r>
            <a:endParaRPr lang="ru-RU" sz="2800" dirty="0" smtClean="0">
              <a:solidFill>
                <a:schemeClr val="bg1"/>
              </a:solidFill>
              <a:latin typeface="Times New Roman" pitchFamily="18"/>
            </a:endParaRPr>
          </a:p>
          <a:p>
            <a:pPr marL="0" lvl="0" indent="0" algn="l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/>
              </a:rPr>
              <a:t>-4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суперкубка УЕФА</a:t>
            </a:r>
          </a:p>
          <a:p>
            <a:pPr marL="0" lvl="0" indent="0" algn="l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/>
              </a:rPr>
              <a:t>-16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суперкубков Англии</a:t>
            </a:r>
            <a:endParaRPr lang="x-none" sz="2800">
              <a:solidFill>
                <a:schemeClr val="bg1"/>
              </a:solidFill>
              <a:latin typeface="Times New Roman" pitchFamily="18"/>
            </a:endParaRPr>
          </a:p>
          <a:p>
            <a:pPr marL="0" lvl="0" indent="0" algn="l">
              <a:buNone/>
            </a:pP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-19 чемпионских титулов Англии</a:t>
            </a:r>
          </a:p>
          <a:p>
            <a:pPr marL="0" lvl="0" indent="0" algn="l">
              <a:buNone/>
            </a:pP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-8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к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убков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Англии</a:t>
            </a:r>
          </a:p>
          <a:p>
            <a:pPr marL="0" lvl="0" indent="0" algn="l">
              <a:buNone/>
            </a:pP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-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9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к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убков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Английской Лиги</a:t>
            </a:r>
          </a:p>
          <a:p>
            <a:pPr marL="0" lvl="0" indent="0" algn="l">
              <a:buNone/>
            </a:pPr>
            <a:endParaRPr lang="x-none" sz="2800">
              <a:solidFill>
                <a:schemeClr val="bg1"/>
              </a:solidFill>
              <a:latin typeface="Times New Roman" pitchFamily="18"/>
            </a:endParaRPr>
          </a:p>
          <a:p>
            <a:pPr marL="0" lvl="0" indent="0" algn="l">
              <a:buNone/>
            </a:pPr>
            <a:endParaRPr lang="x-none" sz="2800">
              <a:solidFill>
                <a:schemeClr val="bg1"/>
              </a:solidFill>
              <a:latin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59760" y="5122079"/>
            <a:ext cx="3540240" cy="2257920"/>
          </a:xfrm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431800" y="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b="1">
                <a:solidFill>
                  <a:srgbClr val="FFFF00"/>
                </a:solidFill>
                <a:latin typeface="Times New Roman" pitchFamily="18"/>
              </a:rPr>
              <a:t>ФК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/>
              </a:rPr>
              <a:t>«</a:t>
            </a:r>
            <a:r>
              <a:rPr lang="x-none" b="1" smtClean="0">
                <a:solidFill>
                  <a:srgbClr val="FFFF00"/>
                </a:solidFill>
                <a:latin typeface="Times New Roman" pitchFamily="18"/>
              </a:rPr>
              <a:t>Челс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/>
              </a:rPr>
              <a:t>и»</a:t>
            </a:r>
            <a:endParaRPr lang="x-none" b="1">
              <a:solidFill>
                <a:srgbClr val="FFFF00"/>
              </a:solidFill>
              <a:latin typeface="Times New Roman" pitchFamily="18"/>
            </a:endParaRP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503808" y="1403573"/>
            <a:ext cx="9071640" cy="586908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Челси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»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- английский профессиональный клуб из Лондона, выступающий в АПЛ.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Челси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» 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считается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одним из самых популярных клубов в мире.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Челси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»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был основан в 1905 г. За время существования клуба было выиграно множество трофеев:</a:t>
            </a:r>
          </a:p>
          <a:p>
            <a:pPr marL="0" lvl="0" indent="0" algn="l">
              <a:buNone/>
            </a:pPr>
            <a:endParaRPr lang="x-none" sz="2800">
              <a:solidFill>
                <a:schemeClr val="bg1"/>
              </a:solidFill>
              <a:latin typeface="Times New Roman" pitchFamily="18"/>
            </a:endParaRPr>
          </a:p>
          <a:p>
            <a:pPr marL="0" lvl="0" indent="0" algn="l">
              <a:buNone/>
            </a:pP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-2 ЛЧ 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УЕФА</a:t>
            </a:r>
            <a:endParaRPr lang="ru-RU" sz="2800" dirty="0" smtClean="0">
              <a:solidFill>
                <a:schemeClr val="bg1"/>
              </a:solidFill>
              <a:latin typeface="Times New Roman" pitchFamily="18"/>
            </a:endParaRPr>
          </a:p>
          <a:p>
            <a:pPr marL="0" lvl="0" indent="0" algn="l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/>
              </a:rPr>
              <a:t>-2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суперкубка УЕФА</a:t>
            </a:r>
          </a:p>
          <a:p>
            <a:pPr marL="0" lvl="0" indent="0" algn="l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/>
              </a:rPr>
              <a:t>-4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суперкубка Англии</a:t>
            </a:r>
            <a:endParaRPr lang="x-none" sz="2800">
              <a:solidFill>
                <a:schemeClr val="bg1"/>
              </a:solidFill>
              <a:latin typeface="Times New Roman" pitchFamily="18"/>
            </a:endParaRPr>
          </a:p>
          <a:p>
            <a:pPr marL="0" lvl="0" indent="0" algn="l">
              <a:buNone/>
            </a:pP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-6 чемпионских титулов Англии</a:t>
            </a:r>
          </a:p>
          <a:p>
            <a:pPr marL="0" lvl="0" indent="0" algn="l">
              <a:buNone/>
            </a:pP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-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8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к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убков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Англии</a:t>
            </a:r>
          </a:p>
          <a:p>
            <a:pPr marL="0" lvl="0" indent="0" algn="l">
              <a:buNone/>
            </a:pP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-5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к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убков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Английской 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Лиги</a:t>
            </a:r>
            <a:endParaRPr lang="x-none" sz="2800">
              <a:solidFill>
                <a:schemeClr val="bg1"/>
              </a:solidFill>
              <a:latin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Характеристика</a:t>
            </a:r>
            <a:r>
              <a:rPr lang="x-none" smtClean="0">
                <a:solidFill>
                  <a:schemeClr val="bg1"/>
                </a:solidFill>
                <a:latin typeface="Times New Roman" pitchFamily="18"/>
              </a:rPr>
              <a:t> </a:t>
            </a:r>
            <a:r>
              <a:rPr lang="x-none">
                <a:solidFill>
                  <a:schemeClr val="bg1"/>
                </a:solidFill>
                <a:latin typeface="Times New Roman" pitchFamily="18"/>
              </a:rPr>
              <a:t>клубов из АПЛ</a:t>
            </a:r>
            <a:br>
              <a:rPr lang="x-none">
                <a:solidFill>
                  <a:schemeClr val="bg1"/>
                </a:solidFill>
                <a:latin typeface="Times New Roman" pitchFamily="18"/>
              </a:rPr>
            </a:br>
            <a:endParaRPr lang="x-none">
              <a:solidFill>
                <a:schemeClr val="bg1"/>
              </a:solidFill>
              <a:latin typeface="Times New Roman" pitchFamily="18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719852"/>
              </p:ext>
            </p:extLst>
          </p:nvPr>
        </p:nvGraphicFramePr>
        <p:xfrm>
          <a:off x="431800" y="1187548"/>
          <a:ext cx="9217024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12168">
                <a:tc>
                  <a:txBody>
                    <a:bodyPr/>
                    <a:lstStyle/>
                    <a:p>
                      <a:pPr algn="ctr"/>
                      <a:endParaRPr lang="ru-RU" sz="2000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Разница забитых</a:t>
                      </a:r>
                      <a:r>
                        <a:rPr lang="en-US" sz="2000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000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пропущенных мячей</a:t>
                      </a:r>
                      <a:endParaRPr lang="ru-RU" sz="2000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ЛЧ</a:t>
                      </a:r>
                      <a:r>
                        <a:rPr lang="ru-RU" sz="2000" i="1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УЕФА</a:t>
                      </a:r>
                      <a:endParaRPr lang="ru-RU" sz="2000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суперкубков</a:t>
                      </a:r>
                      <a:r>
                        <a:rPr lang="ru-RU" sz="2000" i="1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УЕФА</a:t>
                      </a:r>
                      <a:endParaRPr lang="ru-RU" sz="2000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168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«Ливерпуль»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57/22</a:t>
                      </a:r>
                    </a:p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(35)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2168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«Челси»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26/26</a:t>
                      </a:r>
                    </a:p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(0)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2168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83/48</a:t>
                      </a:r>
                    </a:p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(35)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/>
              </a:rPr>
            </a:br>
            <a:r>
              <a:rPr lang="ru-RU" sz="3200" dirty="0">
                <a:solidFill>
                  <a:schemeClr val="bg1"/>
                </a:solidFill>
                <a:latin typeface="Times New Roman" pitchFamily="18"/>
              </a:rPr>
              <a:t/>
            </a:r>
            <a:br>
              <a:rPr lang="ru-RU" sz="3200" dirty="0">
                <a:solidFill>
                  <a:schemeClr val="bg1"/>
                </a:solidFill>
                <a:latin typeface="Times New Roman" pitchFamily="18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/>
              </a:rPr>
            </a:br>
            <a:r>
              <a:rPr lang="ru-RU" sz="3200" dirty="0">
                <a:solidFill>
                  <a:schemeClr val="bg1"/>
                </a:solidFill>
                <a:latin typeface="Times New Roman" pitchFamily="18"/>
              </a:rPr>
              <a:t/>
            </a:r>
            <a:br>
              <a:rPr lang="ru-RU" sz="3200" dirty="0">
                <a:solidFill>
                  <a:schemeClr val="bg1"/>
                </a:solidFill>
                <a:latin typeface="Times New Roman" pitchFamily="18"/>
              </a:rPr>
            </a:br>
            <a:endParaRPr lang="x-none" sz="3200">
              <a:solidFill>
                <a:schemeClr val="bg1"/>
              </a:solidFill>
              <a:latin typeface="Times New Roman" pitchFamily="18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575816" y="2411685"/>
            <a:ext cx="324036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719832" y="899517"/>
            <a:ext cx="8496944" cy="70485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FF00"/>
                </a:solidFill>
                <a:latin typeface="Times New Roman" pitchFamily="18"/>
              </a:rPr>
              <a:t>«</a:t>
            </a:r>
            <a:r>
              <a:rPr lang="x-none" sz="3600">
                <a:solidFill>
                  <a:srgbClr val="FFFF00"/>
                </a:solidFill>
                <a:latin typeface="Times New Roman" pitchFamily="18"/>
              </a:rPr>
              <a:t>Примейра-Лига</a:t>
            </a:r>
            <a:r>
              <a:rPr lang="ru-RU" sz="3600" dirty="0">
                <a:solidFill>
                  <a:srgbClr val="FFFF00"/>
                </a:solidFill>
                <a:latin typeface="Times New Roman" pitchFamily="18"/>
              </a:rPr>
              <a:t>» – профессиональная футбольная лига в Португалии.</a:t>
            </a:r>
            <a:endParaRPr lang="ru-RU" sz="36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464248" y="2397125"/>
            <a:ext cx="5113141" cy="4356100"/>
          </a:xfrm>
        </p:spPr>
        <p:txBody>
          <a:bodyPr/>
          <a:lstStyle/>
          <a:p>
            <a:pPr marL="108000" indent="0" algn="just">
              <a:buNone/>
            </a:pPr>
            <a:r>
              <a:rPr lang="ru-RU" sz="3600" dirty="0">
                <a:solidFill>
                  <a:schemeClr val="bg1"/>
                </a:solidFill>
                <a:latin typeface="Times New Roman" pitchFamily="18"/>
              </a:rPr>
              <a:t>В этой лиге участвуют 18 команд. Среди них есть 2 самых лучших клуба в Португалии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/>
              </a:rPr>
              <a:t>:</a:t>
            </a:r>
            <a:endParaRPr lang="ru-RU" sz="3600" dirty="0" smtClean="0">
              <a:solidFill>
                <a:schemeClr val="bg1"/>
              </a:solidFill>
              <a:latin typeface="Times New Roman" pitchFamily="18"/>
            </a:endParaRPr>
          </a:p>
          <a:p>
            <a:pPr marL="108000" indent="0"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/>
              </a:rPr>
              <a:t>-«</a:t>
            </a:r>
            <a:r>
              <a:rPr lang="ru-RU" sz="3600" dirty="0">
                <a:solidFill>
                  <a:srgbClr val="FFFF00"/>
                </a:solidFill>
                <a:latin typeface="Times New Roman" pitchFamily="18"/>
              </a:rPr>
              <a:t>Порту»</a:t>
            </a:r>
            <a:br>
              <a:rPr lang="ru-RU" sz="3600" dirty="0">
                <a:solidFill>
                  <a:srgbClr val="FFFF00"/>
                </a:solidFill>
                <a:latin typeface="Times New Roman" pitchFamily="18"/>
              </a:rPr>
            </a:br>
            <a:r>
              <a:rPr lang="ru-RU" sz="3600" dirty="0">
                <a:solidFill>
                  <a:srgbClr val="FFFF00"/>
                </a:solidFill>
                <a:latin typeface="Times New Roman" pitchFamily="18"/>
              </a:rPr>
              <a:t>-«</a:t>
            </a:r>
            <a:r>
              <a:rPr lang="ru-RU" sz="3600" dirty="0" err="1">
                <a:solidFill>
                  <a:srgbClr val="FFFF00"/>
                </a:solidFill>
                <a:latin typeface="Times New Roman" pitchFamily="18"/>
              </a:rPr>
              <a:t>Бенфика</a:t>
            </a:r>
            <a:r>
              <a:rPr lang="ru-RU" sz="3600" dirty="0">
                <a:solidFill>
                  <a:srgbClr val="FFFF00"/>
                </a:solidFill>
                <a:latin typeface="Times New Roman" pitchFamily="18"/>
              </a:rPr>
              <a:t>»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215776" y="151490"/>
            <a:ext cx="9505056" cy="7402026"/>
          </a:xfrm>
        </p:spPr>
        <p:txBody>
          <a:bodyPr wrap="square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57200" indent="-457200" algn="just"/>
            <a:r>
              <a:rPr lang="ru-RU" sz="2400" dirty="0" smtClean="0">
                <a:solidFill>
                  <a:srgbClr val="FFFF00"/>
                </a:solidFill>
                <a:latin typeface="Times New Roman" pitchFamily="18"/>
              </a:rPr>
              <a:t>Актуальность</a:t>
            </a:r>
            <a:r>
              <a:rPr lang="ru-RU" sz="2400" dirty="0">
                <a:solidFill>
                  <a:srgbClr val="FFFF00"/>
                </a:solidFill>
                <a:latin typeface="Times New Roman" pitchFamily="18"/>
              </a:rPr>
              <a:t>:</a:t>
            </a:r>
            <a:r>
              <a:rPr lang="ru-RU" sz="2400" dirty="0">
                <a:solidFill>
                  <a:schemeClr val="bg1"/>
                </a:solidFill>
                <a:latin typeface="Times New Roman" pitchFamily="18"/>
              </a:rPr>
              <a:t> тема о футболе, этот вид спорта, несомненно, актуален в наше время, к нему проявлен большой интерес со стороны как аналитиков, так и простых людей по всему миру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itchFamily="18"/>
            </a:endParaRPr>
          </a:p>
          <a:p>
            <a:pPr marL="457200" indent="-457200" algn="just"/>
            <a:r>
              <a:rPr lang="ru-RU" sz="2400" dirty="0" smtClean="0">
                <a:solidFill>
                  <a:srgbClr val="FFFF00"/>
                </a:solidFill>
                <a:latin typeface="Times New Roman" pitchFamily="18"/>
              </a:rPr>
              <a:t>Объект </a:t>
            </a:r>
            <a:r>
              <a:rPr lang="ru-RU" sz="2400" dirty="0">
                <a:solidFill>
                  <a:srgbClr val="FFFF00"/>
                </a:solidFill>
                <a:latin typeface="Times New Roman" pitchFamily="18"/>
              </a:rPr>
              <a:t>исследования: </a:t>
            </a:r>
            <a:r>
              <a:rPr lang="ru-RU" sz="2400" dirty="0">
                <a:solidFill>
                  <a:schemeClr val="bg1"/>
                </a:solidFill>
                <a:latin typeface="Times New Roman" pitchFamily="18"/>
              </a:rPr>
              <a:t>Достижения футбольных клубов в Европе и их результаты в этом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/>
              </a:rPr>
              <a:t>сезоне.</a:t>
            </a:r>
            <a:endParaRPr lang="ru-RU" sz="2400" dirty="0">
              <a:solidFill>
                <a:schemeClr val="bg1"/>
              </a:solidFill>
              <a:latin typeface="Times New Roman" pitchFamily="18"/>
            </a:endParaRPr>
          </a:p>
          <a:p>
            <a:pPr marL="457200" indent="-457200" algn="just"/>
            <a:r>
              <a:rPr lang="ru-RU" sz="2400" dirty="0" smtClean="0">
                <a:solidFill>
                  <a:srgbClr val="FFFF00"/>
                </a:solidFill>
                <a:latin typeface="Times New Roman" pitchFamily="18"/>
              </a:rPr>
              <a:t>Предмет </a:t>
            </a:r>
            <a:r>
              <a:rPr lang="ru-RU" sz="2400" dirty="0">
                <a:solidFill>
                  <a:srgbClr val="FFFF00"/>
                </a:solidFill>
                <a:latin typeface="Times New Roman" pitchFamily="18"/>
              </a:rPr>
              <a:t>исследования: </a:t>
            </a:r>
            <a:r>
              <a:rPr lang="ru-RU" sz="2400" dirty="0">
                <a:solidFill>
                  <a:schemeClr val="bg1"/>
                </a:solidFill>
                <a:latin typeface="Times New Roman" pitchFamily="18"/>
              </a:rPr>
              <a:t>Результаты соревнований европейских клубов в этом сезоне, их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/>
              </a:rPr>
              <a:t>достижения.</a:t>
            </a:r>
          </a:p>
          <a:p>
            <a:pPr marL="457200" indent="-457200" algn="just"/>
            <a:r>
              <a:rPr lang="ru-RU" sz="2400" dirty="0">
                <a:solidFill>
                  <a:srgbClr val="FFFF00"/>
                </a:solidFill>
                <a:latin typeface="Times New Roman" pitchFamily="18"/>
              </a:rPr>
              <a:t>Задачи проекта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/>
              </a:rPr>
              <a:t>:</a:t>
            </a:r>
            <a:endParaRPr lang="ru-RU" sz="2400" dirty="0">
              <a:solidFill>
                <a:schemeClr val="bg1"/>
              </a:solidFill>
              <a:latin typeface="Times New Roman" pitchFamily="18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/>
              </a:rPr>
              <a:t>Собрать </a:t>
            </a:r>
            <a:r>
              <a:rPr lang="ru-RU" sz="2400" dirty="0">
                <a:solidFill>
                  <a:schemeClr val="bg1"/>
                </a:solidFill>
                <a:latin typeface="Times New Roman" pitchFamily="18"/>
              </a:rPr>
              <a:t>данные по этой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/>
              </a:rPr>
              <a:t>теме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/>
              </a:rPr>
              <a:t>;</a:t>
            </a:r>
            <a:endParaRPr lang="ru-RU" sz="2400" dirty="0">
              <a:solidFill>
                <a:schemeClr val="bg1"/>
              </a:solidFill>
              <a:latin typeface="Times New Roman" pitchFamily="18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/>
              </a:rPr>
              <a:t>Проанализировать </a:t>
            </a:r>
            <a:r>
              <a:rPr lang="ru-RU" sz="2400" dirty="0">
                <a:solidFill>
                  <a:schemeClr val="bg1"/>
                </a:solidFill>
                <a:latin typeface="Times New Roman" pitchFamily="18"/>
              </a:rPr>
              <a:t>показатели футбольных клубов в этом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/>
              </a:rPr>
              <a:t>сезоне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/>
              </a:rPr>
              <a:t>;</a:t>
            </a:r>
            <a:endParaRPr lang="ru-RU" sz="2400" dirty="0">
              <a:solidFill>
                <a:schemeClr val="bg1"/>
              </a:solidFill>
              <a:latin typeface="Times New Roman" pitchFamily="18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/>
              </a:rPr>
              <a:t>Изучить </a:t>
            </a:r>
            <a:r>
              <a:rPr lang="ru-RU" sz="2400" dirty="0">
                <a:solidFill>
                  <a:schemeClr val="bg1"/>
                </a:solidFill>
                <a:latin typeface="Times New Roman" pitchFamily="18"/>
              </a:rPr>
              <a:t>достижения футбольных клубов, а также рассказать 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/>
              </a:rPr>
              <a:t>них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/>
              </a:rPr>
              <a:t>;</a:t>
            </a:r>
            <a:endParaRPr lang="ru-RU" sz="2400" dirty="0">
              <a:solidFill>
                <a:schemeClr val="bg1"/>
              </a:solidFill>
              <a:latin typeface="Times New Roman" pitchFamily="18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/>
              </a:rPr>
              <a:t>Сравнить </a:t>
            </a:r>
            <a:r>
              <a:rPr lang="ru-RU" sz="2400" dirty="0">
                <a:solidFill>
                  <a:schemeClr val="bg1"/>
                </a:solidFill>
                <a:latin typeface="Times New Roman" pitchFamily="18"/>
              </a:rPr>
              <a:t>лучшие команды из европейских лиг по результативности 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/>
              </a:rPr>
              <a:t>достижениям</a:t>
            </a:r>
            <a:r>
              <a:rPr lang="ru-RU" sz="2400" dirty="0">
                <a:solidFill>
                  <a:schemeClr val="bg1"/>
                </a:solidFill>
                <a:latin typeface="Times New Roman" pitchFamily="18"/>
              </a:rPr>
              <a:t>.</a:t>
            </a:r>
          </a:p>
          <a:p>
            <a:pPr marL="457200" indent="-457200" algn="just"/>
            <a:endParaRPr lang="ru-RU" dirty="0" smtClean="0">
              <a:solidFill>
                <a:schemeClr val="bg1"/>
              </a:solidFill>
              <a:latin typeface="Times New Roman" pitchFamily="18"/>
            </a:endParaRPr>
          </a:p>
          <a:p>
            <a:pPr marL="0" lvl="0" indent="0" algn="ctr">
              <a:buNone/>
            </a:pPr>
            <a:endParaRPr lang="x-none">
              <a:solidFill>
                <a:schemeClr val="bg1"/>
              </a:solidFill>
              <a:latin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59384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b="1">
                <a:solidFill>
                  <a:srgbClr val="FFFF00"/>
                </a:solidFill>
                <a:latin typeface="Times New Roman" pitchFamily="18"/>
              </a:rPr>
              <a:t>ФК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/>
              </a:rPr>
              <a:t>«</a:t>
            </a:r>
            <a:r>
              <a:rPr lang="x-none" b="1" smtClean="0">
                <a:solidFill>
                  <a:srgbClr val="FFFF00"/>
                </a:solidFill>
                <a:latin typeface="Times New Roman" pitchFamily="18"/>
              </a:rPr>
              <a:t>Порту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/>
              </a:rPr>
              <a:t>»</a:t>
            </a:r>
            <a:endParaRPr lang="x-none" b="1">
              <a:solidFill>
                <a:srgbClr val="FFFF00"/>
              </a:solidFill>
              <a:latin typeface="Times New Roman" pitchFamily="18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40000" y="4500000"/>
            <a:ext cx="3960000" cy="2880000"/>
          </a:xfrm>
        </p:spPr>
      </p:pic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503808" y="-324619"/>
            <a:ext cx="9071640" cy="997524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r>
              <a:rPr lang="x-none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ФК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x-none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Порту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x-none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x-none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профессиональный футбольный клуб из Порту, Португалии. Выступает в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x-none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Примейр-Лиге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x-none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x-none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Считается одним из самых известных клубов в мире. Был основан в 1893 г. С момента основания клуба до настоящего времени было завоёвано множество трофеев:</a:t>
            </a:r>
          </a:p>
          <a:p>
            <a:pPr marL="0" lvl="0" indent="0" algn="l">
              <a:buNone/>
            </a:pPr>
            <a:endParaRPr lang="x-none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>
              <a:buNone/>
            </a:pPr>
            <a:r>
              <a:rPr lang="x-none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- 2 ЛЧ УЕФА</a:t>
            </a:r>
          </a:p>
          <a:p>
            <a:pPr marL="0" lvl="0" indent="0" algn="l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x-none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x-none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Суперкубок </a:t>
            </a:r>
            <a:r>
              <a:rPr lang="x-none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УЕФА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- 24 Суперкубка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Португалии</a:t>
            </a:r>
            <a:endParaRPr lang="x-none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>
              <a:buNone/>
            </a:pPr>
            <a:r>
              <a:rPr lang="x-none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- 30 чемпионств Португалии</a:t>
            </a:r>
          </a:p>
          <a:p>
            <a:pPr marL="0" lvl="0" indent="0" algn="l">
              <a:buNone/>
            </a:pPr>
            <a:r>
              <a:rPr lang="x-none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- 19 Кубков Португалии</a:t>
            </a:r>
          </a:p>
          <a:p>
            <a:pPr marL="0" lvl="0" indent="0" algn="l">
              <a:buNone/>
            </a:pPr>
            <a:endParaRPr lang="x-none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x-none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>
              <a:buNone/>
            </a:pPr>
            <a:endParaRPr lang="x-none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>
              <a:buNone/>
            </a:pPr>
            <a:endParaRPr lang="x-none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>
              <a:buNone/>
            </a:pPr>
            <a:r>
              <a:rPr lang="x-none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59384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b="1">
                <a:solidFill>
                  <a:srgbClr val="FFFF00"/>
                </a:solidFill>
                <a:latin typeface="Times New Roman" pitchFamily="18"/>
              </a:rPr>
              <a:t>ФК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/>
              </a:rPr>
              <a:t>«</a:t>
            </a:r>
            <a:r>
              <a:rPr lang="x-none" b="1" smtClean="0">
                <a:solidFill>
                  <a:srgbClr val="FFFF00"/>
                </a:solidFill>
                <a:latin typeface="Times New Roman" pitchFamily="18"/>
              </a:rPr>
              <a:t>Бенфика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/>
              </a:rPr>
              <a:t>»</a:t>
            </a:r>
            <a:endParaRPr lang="x-none" b="1">
              <a:solidFill>
                <a:srgbClr val="FFFF00"/>
              </a:solidFill>
              <a:latin typeface="Times New Roman" pitchFamily="18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40000" y="4680000"/>
            <a:ext cx="3960000" cy="2700000"/>
          </a:xfrm>
        </p:spPr>
      </p:pic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503808" y="2123653"/>
            <a:ext cx="9071640" cy="498924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ФК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Бенфика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» 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–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профессиональный футбольный клуб из Лиссабона, Португалии. Выступает в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Примейр-Лиге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»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.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Считается популярным клубом Португалии. Был основан в 1904 г. С момента основания до настоящего времени успел выиграть множество трофеев:</a:t>
            </a:r>
          </a:p>
          <a:p>
            <a:pPr marL="0" lvl="0" indent="0" algn="l">
              <a:buNone/>
            </a:pPr>
            <a:endParaRPr lang="x-none" sz="2800">
              <a:solidFill>
                <a:schemeClr val="bg1"/>
              </a:solidFill>
              <a:latin typeface="Times New Roman" pitchFamily="18"/>
            </a:endParaRPr>
          </a:p>
          <a:p>
            <a:pPr marL="0" lvl="0" indent="0" algn="l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-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2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ЛЧ 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УЕФА</a:t>
            </a:r>
            <a:endParaRPr lang="ru-RU" sz="2800" dirty="0" smtClean="0">
              <a:solidFill>
                <a:schemeClr val="bg1"/>
              </a:solidFill>
              <a:latin typeface="Times New Roman" pitchFamily="18"/>
            </a:endParaRPr>
          </a:p>
          <a:p>
            <a:pPr marL="0" lvl="0" indent="0" algn="l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/>
              </a:rPr>
              <a:t>- 9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суперкубков Португалии</a:t>
            </a:r>
            <a:endParaRPr lang="x-none" sz="2800">
              <a:solidFill>
                <a:schemeClr val="bg1"/>
              </a:solidFill>
              <a:latin typeface="Times New Roman" pitchFamily="18"/>
            </a:endParaRPr>
          </a:p>
          <a:p>
            <a:pPr marL="0" lvl="0" indent="0" algn="l">
              <a:buNone/>
            </a:pP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- 38 чемпионств Португалии</a:t>
            </a:r>
          </a:p>
          <a:p>
            <a:pPr marL="0" lvl="0" indent="0" algn="l">
              <a:buNone/>
            </a:pP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- 26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к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убков Португалии</a:t>
            </a:r>
            <a:endParaRPr lang="x-none" sz="2800">
              <a:solidFill>
                <a:schemeClr val="bg1"/>
              </a:solidFill>
              <a:latin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Характеристика </a:t>
            </a:r>
            <a:r>
              <a:rPr lang="x-none" smtClean="0">
                <a:solidFill>
                  <a:schemeClr val="bg1"/>
                </a:solidFill>
                <a:latin typeface="Times New Roman" pitchFamily="18"/>
              </a:rPr>
              <a:t>клубов </a:t>
            </a:r>
            <a:r>
              <a:rPr lang="x-none">
                <a:solidFill>
                  <a:schemeClr val="bg1"/>
                </a:solidFill>
                <a:latin typeface="Times New Roman" pitchFamily="18"/>
              </a:rPr>
              <a:t>из </a:t>
            </a: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mtClean="0">
                <a:solidFill>
                  <a:schemeClr val="bg1"/>
                </a:solidFill>
                <a:latin typeface="Times New Roman" pitchFamily="18"/>
              </a:rPr>
              <a:t>Примейр-Лиги</a:t>
            </a: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»</a:t>
            </a:r>
            <a:endParaRPr lang="x-none">
              <a:solidFill>
                <a:schemeClr val="bg1"/>
              </a:solidFill>
              <a:latin typeface="Times New Roman" pitchFamily="18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504116"/>
              </p:ext>
            </p:extLst>
          </p:nvPr>
        </p:nvGraphicFramePr>
        <p:xfrm>
          <a:off x="647824" y="1763613"/>
          <a:ext cx="8928992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50150">
                <a:tc>
                  <a:txBody>
                    <a:bodyPr/>
                    <a:lstStyle/>
                    <a:p>
                      <a:pPr algn="ctr"/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Разница забитых</a:t>
                      </a:r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пропущенных</a:t>
                      </a:r>
                      <a:r>
                        <a:rPr lang="ru-RU" sz="2000" b="1" i="1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мячей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ЛЧ УЕФА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суперкубков УЕФА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15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«Порту»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36/17</a:t>
                      </a:r>
                    </a:p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(19)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015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000" b="1" i="1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Бенфика</a:t>
                      </a:r>
                      <a:r>
                        <a:rPr lang="ru-RU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31/21</a:t>
                      </a:r>
                    </a:p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(10)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015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67/38</a:t>
                      </a:r>
                    </a:p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(29)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Сравнение результатов команд из лиг различных стран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03390"/>
              </p:ext>
            </p:extLst>
          </p:nvPr>
        </p:nvGraphicFramePr>
        <p:xfrm>
          <a:off x="359792" y="1691605"/>
          <a:ext cx="9361040" cy="5460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8099">
                <a:tc>
                  <a:txBody>
                    <a:bodyPr/>
                    <a:lstStyle/>
                    <a:p>
                      <a:pPr algn="ctr"/>
                      <a:endParaRPr lang="ru-RU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Разница забитых</a:t>
                      </a:r>
                      <a:r>
                        <a:rPr lang="en-US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пропущенных мячей</a:t>
                      </a:r>
                      <a:endParaRPr lang="ru-RU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b="1" i="1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ЛЧ УЕФА</a:t>
                      </a:r>
                      <a:endParaRPr lang="ru-RU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b="1" i="1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суперкубков УЕФА</a:t>
                      </a:r>
                      <a:endParaRPr lang="ru-RU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Испания</a:t>
                      </a:r>
                      <a:endParaRPr lang="ru-RU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r>
                        <a:rPr lang="en-US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/37</a:t>
                      </a:r>
                    </a:p>
                    <a:p>
                      <a:pPr algn="ctr"/>
                      <a:r>
                        <a:rPr lang="en-US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(53)</a:t>
                      </a:r>
                      <a:endParaRPr lang="ru-RU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Англия</a:t>
                      </a:r>
                      <a:endParaRPr lang="ru-RU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83/48</a:t>
                      </a:r>
                    </a:p>
                    <a:p>
                      <a:pPr algn="ctr"/>
                      <a:r>
                        <a:rPr lang="ru-RU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(35)</a:t>
                      </a:r>
                    </a:p>
                    <a:p>
                      <a:pPr algn="ctr"/>
                      <a:endParaRPr lang="ru-RU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Германия</a:t>
                      </a:r>
                      <a:endParaRPr lang="ru-RU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85/42</a:t>
                      </a:r>
                    </a:p>
                    <a:p>
                      <a:pPr algn="ctr"/>
                      <a:r>
                        <a:rPr lang="ru-RU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(43)</a:t>
                      </a:r>
                    </a:p>
                    <a:p>
                      <a:pPr algn="ctr"/>
                      <a:endParaRPr lang="ru-RU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0092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Италия</a:t>
                      </a:r>
                      <a:endParaRPr lang="ru-RU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r>
                        <a:rPr lang="ru-RU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b="1" i="1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(4</a:t>
                      </a:r>
                      <a:r>
                        <a:rPr lang="en-US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/>
                      <a:endParaRPr lang="ru-RU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Португалия</a:t>
                      </a:r>
                      <a:endParaRPr lang="ru-RU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r>
                        <a:rPr lang="ru-RU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/3</a:t>
                      </a:r>
                      <a:r>
                        <a:rPr lang="en-US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i="1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</a:t>
                      </a:r>
                      <a:r>
                        <a:rPr lang="en-US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/>
                      <a:endParaRPr lang="ru-RU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62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результативности игры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541315"/>
              </p:ext>
            </p:extLst>
          </p:nvPr>
        </p:nvGraphicFramePr>
        <p:xfrm>
          <a:off x="503238" y="1768475"/>
          <a:ext cx="9072562" cy="498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3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Достижения ведущих футбольных лиг Европы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92421"/>
              </p:ext>
            </p:extLst>
          </p:nvPr>
        </p:nvGraphicFramePr>
        <p:xfrm>
          <a:off x="431800" y="1763613"/>
          <a:ext cx="9072562" cy="498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267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79437"/>
            <a:ext cx="9361040" cy="70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395461"/>
            <a:ext cx="9071640" cy="4989240"/>
          </a:xfrm>
        </p:spPr>
        <p:txBody>
          <a:bodyPr/>
          <a:lstStyle/>
          <a:p>
            <a:pPr algn="just"/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Задачами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моей работы было	собрать данные по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достижениям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футбольных клубов в Европе и их результаты в этом сезоне и сравнить их. Для достижения поставленных задач мною была собрана информация о футбольных клубах Европы через средства массой информации, сайты интернета, проанализированы  показатели футбольных клубов в этом сезоне, изучены достижения футбольных клубов, произвел сравнительный анализ лучших команд из европейских лиг по результативности и достижениям.</a:t>
            </a:r>
            <a:b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По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результатам проведенной работы можно сделать выводы, что самым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результативной </a:t>
            </a:r>
            <a:r>
              <a:rPr lang="x-none" sz="2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профессиональн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  <a:r>
              <a:rPr lang="x-none" sz="2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футбольн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  <a:r>
              <a:rPr lang="x-none" sz="2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лиг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ой является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Испанская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x-none" sz="2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 Лига</a:t>
            </a:r>
            <a:r>
              <a:rPr lang="de-DE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 состав которой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входят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известные футбольные клубы: «Реал Мадрид», «Барселона», игроками которых являются звезды мировой величины.</a:t>
            </a:r>
          </a:p>
          <a:p>
            <a:pPr algn="just"/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27509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zevs-studio.ru;</a:t>
            </a:r>
          </a:p>
          <a:p>
            <a:pPr lvl="0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bookmaker-ratings.ru;</a:t>
            </a:r>
          </a:p>
          <a:p>
            <a:pPr lvl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https://russian.rt.com/science/article/1034655-match-smerti-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kiev?ysclid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=lq3c4uuvbn863498909;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http://ru.uefa.com/ </a:t>
            </a:r>
          </a:p>
          <a:p>
            <a:pPr lvl="0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Футбол: Справочник / Авт. – сост. Чумаков Е.М. – М.: Физкультура и </a:t>
            </a:r>
            <a:r>
              <a:rPr lang="de-DE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  <a:r>
              <a:rPr lang="de-DE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1985.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7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287785" y="683493"/>
            <a:ext cx="9289604" cy="1152128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/>
              </a:rPr>
              <a:t>«</a:t>
            </a:r>
            <a:r>
              <a:rPr lang="x-none" sz="3600" b="1" smtClean="0">
                <a:solidFill>
                  <a:srgbClr val="FFFF00"/>
                </a:solidFill>
                <a:latin typeface="Times New Roman" pitchFamily="18"/>
              </a:rPr>
              <a:t>Ла Лига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/>
              </a:rPr>
              <a:t>»</a:t>
            </a:r>
            <a:r>
              <a:rPr lang="x-none" sz="3600" b="1" smtClean="0">
                <a:solidFill>
                  <a:srgbClr val="FFFF00"/>
                </a:solidFill>
                <a:latin typeface="Times New Roman" pitchFamily="18"/>
              </a:rPr>
              <a:t> </a:t>
            </a:r>
            <a:r>
              <a:rPr lang="x-none" sz="3600" b="1">
                <a:solidFill>
                  <a:srgbClr val="FFFF00"/>
                </a:solidFill>
                <a:latin typeface="Times New Roman" pitchFamily="18"/>
              </a:rPr>
              <a:t>– </a:t>
            </a:r>
            <a:r>
              <a:rPr lang="x-none" sz="3600" b="1" smtClean="0">
                <a:solidFill>
                  <a:srgbClr val="FFFF00"/>
                </a:solidFill>
                <a:latin typeface="Times New Roman" pitchFamily="18"/>
              </a:rPr>
              <a:t>профессиональная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/>
              </a:rPr>
              <a:t> </a:t>
            </a:r>
            <a:r>
              <a:rPr lang="x-none" sz="3600" b="1" smtClean="0">
                <a:solidFill>
                  <a:srgbClr val="FFFF00"/>
                </a:solidFill>
                <a:latin typeface="Times New Roman" pitchFamily="18"/>
              </a:rPr>
              <a:t>футбольная </a:t>
            </a:r>
            <a:r>
              <a:rPr lang="x-none" sz="3600" b="1">
                <a:solidFill>
                  <a:srgbClr val="FFFF00"/>
                </a:solidFill>
                <a:latin typeface="Times New Roman" pitchFamily="18"/>
              </a:rPr>
              <a:t>лига в Испании</a:t>
            </a:r>
            <a:r>
              <a:rPr lang="x-none" sz="3600" smtClean="0">
                <a:solidFill>
                  <a:schemeClr val="bg1"/>
                </a:solidFill>
                <a:latin typeface="Times New Roman" pitchFamily="18"/>
              </a:rPr>
              <a:t>.</a:t>
            </a:r>
            <a:r>
              <a:rPr lang="ru-RU" sz="3600" dirty="0">
                <a:solidFill>
                  <a:schemeClr val="bg1"/>
                </a:solidFill>
                <a:latin typeface="Times New Roman" pitchFamily="18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/>
              </a:rPr>
            </a:br>
            <a:endParaRPr lang="x-none" sz="3600">
              <a:solidFill>
                <a:schemeClr val="bg1"/>
              </a:solidFill>
              <a:latin typeface="Times New Roman" pitchFamily="18"/>
            </a:endParaRP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endParaRPr lang="x-none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639812" y="2483693"/>
            <a:ext cx="3392388" cy="4320480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36257" y="2123653"/>
            <a:ext cx="5041132" cy="4629572"/>
          </a:xfrm>
        </p:spPr>
        <p:txBody>
          <a:bodyPr/>
          <a:lstStyle/>
          <a:p>
            <a:pPr marL="108000" indent="0">
              <a:buNone/>
            </a:pPr>
            <a:r>
              <a:rPr lang="ru-RU" sz="3600" dirty="0">
                <a:solidFill>
                  <a:schemeClr val="bg1"/>
                </a:solidFill>
                <a:latin typeface="Times New Roman" pitchFamily="18"/>
              </a:rPr>
              <a:t>В «Ла Лиге» всего участвуют 20 команд. Из этих команд были выбраны два лучших клуба из этой лиги, а именно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/>
              </a:rPr>
              <a:t>:</a:t>
            </a:r>
            <a:endParaRPr lang="ru-RU" sz="3600" dirty="0" smtClean="0">
              <a:solidFill>
                <a:schemeClr val="bg1"/>
              </a:solidFill>
              <a:latin typeface="Times New Roman" pitchFamily="18"/>
            </a:endParaRPr>
          </a:p>
          <a:p>
            <a:pPr marL="108000" indent="0">
              <a:buNone/>
            </a:pPr>
            <a:r>
              <a:rPr lang="en-US" sz="3600" dirty="0">
                <a:solidFill>
                  <a:schemeClr val="bg1"/>
                </a:solidFill>
                <a:latin typeface="Times New Roman" pitchFamily="18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Times New Roman" pitchFamily="18"/>
              </a:rPr>
            </a:br>
            <a:r>
              <a:rPr lang="ru-RU" sz="3600" dirty="0">
                <a:solidFill>
                  <a:srgbClr val="FFFF00"/>
                </a:solidFill>
                <a:latin typeface="Times New Roman" pitchFamily="18"/>
              </a:rPr>
              <a:t>-«Реал Мадрид»</a:t>
            </a:r>
            <a:br>
              <a:rPr lang="ru-RU" sz="3600" dirty="0">
                <a:solidFill>
                  <a:srgbClr val="FFFF00"/>
                </a:solidFill>
                <a:latin typeface="Times New Roman" pitchFamily="18"/>
              </a:rPr>
            </a:br>
            <a:r>
              <a:rPr lang="ru-RU" sz="3600" dirty="0">
                <a:solidFill>
                  <a:srgbClr val="FFFF00"/>
                </a:solidFill>
                <a:latin typeface="Times New Roman" pitchFamily="18"/>
              </a:rPr>
              <a:t>-«Барселона»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808" y="251445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ФК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x-none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 Мадрид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x-none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264448" y="3635821"/>
            <a:ext cx="3600000" cy="2160000"/>
          </a:xfrm>
        </p:spPr>
      </p:pic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143768" y="1043533"/>
            <a:ext cx="9793088" cy="6308999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ru-RU" sz="2800" dirty="0" smtClean="0">
              <a:solidFill>
                <a:schemeClr val="bg1"/>
              </a:solidFill>
              <a:latin typeface="Times New Roman" pitchFamily="18"/>
            </a:endParaRPr>
          </a:p>
          <a:p>
            <a:pPr marL="0" lvl="0" indent="0" algn="ctr">
              <a:buNone/>
            </a:pPr>
            <a:endParaRPr lang="ru-RU" sz="2800" dirty="0">
              <a:solidFill>
                <a:schemeClr val="bg1"/>
              </a:solidFill>
              <a:latin typeface="Times New Roman" pitchFamily="18"/>
            </a:endParaRPr>
          </a:p>
          <a:p>
            <a:pPr marL="0" lvl="0" indent="0"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Реал Мадр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ид»-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футбольный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клуб из Мадрида, выступающий в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Ла Лиг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е»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(профессиональной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лиги Испании). Считается одним из популярных и лучших клубов мира.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Реал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»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был основан в 1902 г. За время своего существования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Реал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»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сумел завоевать множество трофеев:</a:t>
            </a:r>
          </a:p>
          <a:p>
            <a:pPr marL="0" lvl="0" indent="0" algn="l">
              <a:buNone/>
            </a:pP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-14 ЛЧ 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УЕФА</a:t>
            </a:r>
            <a:endParaRPr lang="ru-RU" sz="2800" dirty="0" smtClean="0">
              <a:solidFill>
                <a:schemeClr val="bg1"/>
              </a:solidFill>
              <a:latin typeface="Times New Roman" pitchFamily="18"/>
            </a:endParaRPr>
          </a:p>
          <a:p>
            <a:pPr marL="0" lvl="0" indent="0" algn="l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/>
              </a:rPr>
              <a:t>-5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суперкубков УЕФА</a:t>
            </a:r>
          </a:p>
          <a:p>
            <a:pPr marL="0" lvl="0" indent="0" algn="l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/>
              </a:rPr>
              <a:t>-11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суперкубков Испании</a:t>
            </a:r>
          </a:p>
          <a:p>
            <a:pPr marL="0" lvl="0" indent="0" algn="l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/>
              </a:rPr>
              <a:t>-35 титулов чемпионов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Испании</a:t>
            </a:r>
            <a:endParaRPr lang="x-none" sz="2800">
              <a:solidFill>
                <a:schemeClr val="bg1"/>
              </a:solidFill>
              <a:latin typeface="Times New Roman" pitchFamily="18"/>
            </a:endParaRPr>
          </a:p>
          <a:p>
            <a:pPr marL="0" lvl="0" indent="0" algn="l">
              <a:buNone/>
            </a:pP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-20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к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убков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Испании</a:t>
            </a:r>
          </a:p>
          <a:p>
            <a:pPr marL="0" lvl="0" indent="0" algn="l">
              <a:buNone/>
            </a:pPr>
            <a:r>
              <a:rPr lang="x-none" sz="1600" b="1" smtClean="0">
                <a:solidFill>
                  <a:srgbClr val="FFFF00"/>
                </a:solidFill>
                <a:latin typeface="Times New Roman" pitchFamily="18"/>
              </a:rPr>
              <a:t>*</a:t>
            </a:r>
            <a:r>
              <a:rPr lang="x-none" sz="1600" b="1">
                <a:solidFill>
                  <a:srgbClr val="FFFF00"/>
                </a:solidFill>
                <a:latin typeface="Times New Roman" pitchFamily="18"/>
              </a:rPr>
              <a:t>ЛЧ(Лига Чемпионов) УЕФА- ежегодный турнир, проводящийся между лучшими клубами Европы.</a:t>
            </a:r>
          </a:p>
          <a:p>
            <a:pPr marL="0" lvl="0" indent="0" algn="l">
              <a:buNone/>
            </a:pPr>
            <a:r>
              <a:rPr lang="x-none" sz="1600" b="1">
                <a:solidFill>
                  <a:srgbClr val="FFFF00"/>
                </a:solidFill>
                <a:latin typeface="Times New Roman" pitchFamily="18"/>
              </a:rPr>
              <a:t>*Суперкубок УЕФА – матч, проводящийся между победителями Лиги Европы и Лиги Чемпионов.</a:t>
            </a:r>
          </a:p>
          <a:p>
            <a:pPr marL="0" lvl="0" indent="0" algn="l">
              <a:buNone/>
            </a:pPr>
            <a:endParaRPr lang="x-none" sz="1600">
              <a:latin typeface="Times New Roman" pitchFamily="18"/>
            </a:endParaRPr>
          </a:p>
          <a:p>
            <a:pPr marL="0" lvl="0" indent="0" algn="l">
              <a:buNone/>
            </a:pPr>
            <a:endParaRPr lang="x-none" sz="1400">
              <a:latin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808" y="107429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b="1">
                <a:solidFill>
                  <a:srgbClr val="FFFF00"/>
                </a:solidFill>
                <a:latin typeface="Times New Roman" pitchFamily="18"/>
              </a:rPr>
              <a:t>ФК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/>
              </a:rPr>
              <a:t>«</a:t>
            </a:r>
            <a:r>
              <a:rPr lang="x-none" b="1" smtClean="0">
                <a:solidFill>
                  <a:srgbClr val="FFFF00"/>
                </a:solidFill>
                <a:latin typeface="Times New Roman" pitchFamily="18"/>
              </a:rPr>
              <a:t>Барселона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/>
              </a:rPr>
              <a:t>»</a:t>
            </a:r>
            <a:endParaRPr lang="x-none" b="1">
              <a:solidFill>
                <a:srgbClr val="FFFF00"/>
              </a:solidFill>
              <a:latin typeface="Times New Roman" pitchFamily="18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36456" y="4211885"/>
            <a:ext cx="3600000" cy="2340000"/>
          </a:xfrm>
        </p:spPr>
      </p:pic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503808" y="899517"/>
            <a:ext cx="9071640" cy="632052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Барселона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»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- профессиональный и самый титулованный футбольный клуб Испании из Барселоны, выступающий в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Ла Лиге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»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,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является прямым конкурентом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Реала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»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за чемпионство в Испании. Считается одним из лучших и популярных клубов в мире. Клуб основан в 1899 г. За время существования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Барселона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»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сумела завоевать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:</a:t>
            </a:r>
            <a:endParaRPr lang="ru-RU" sz="2800" dirty="0">
              <a:solidFill>
                <a:schemeClr val="bg1"/>
              </a:solidFill>
              <a:latin typeface="Times New Roman" pitchFamily="18"/>
            </a:endParaRPr>
          </a:p>
          <a:p>
            <a:pPr marL="0" lvl="0" indent="0" algn="l">
              <a:buNone/>
            </a:pPr>
            <a:r>
              <a:rPr lang="x-none" smtClean="0">
                <a:solidFill>
                  <a:schemeClr val="bg1"/>
                </a:solidFill>
                <a:latin typeface="Times New Roman" pitchFamily="18"/>
              </a:rPr>
              <a:t>-</a:t>
            </a:r>
            <a:r>
              <a:rPr lang="ru-RU" sz="2800" dirty="0">
                <a:solidFill>
                  <a:schemeClr val="bg1"/>
                </a:solidFill>
                <a:latin typeface="Times New Roman" pitchFamily="18"/>
              </a:rPr>
              <a:t>5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ЛЧ 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УЕФА</a:t>
            </a:r>
            <a:endParaRPr lang="ru-RU" sz="2800" dirty="0" smtClean="0">
              <a:solidFill>
                <a:schemeClr val="bg1"/>
              </a:solidFill>
              <a:latin typeface="Times New Roman" pitchFamily="18"/>
            </a:endParaRPr>
          </a:p>
          <a:p>
            <a:pPr marL="0" lvl="0" indent="0" algn="l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/>
              </a:rPr>
              <a:t>-5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суперкубков УЕФА</a:t>
            </a:r>
          </a:p>
          <a:p>
            <a:pPr marL="0" lvl="0" indent="0" algn="l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/>
              </a:rPr>
              <a:t>-14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суперкубков Испании</a:t>
            </a:r>
            <a:endParaRPr lang="ru-RU" sz="2800" dirty="0">
              <a:solidFill>
                <a:schemeClr val="bg1"/>
              </a:solidFill>
              <a:latin typeface="Times New Roman" pitchFamily="18"/>
            </a:endParaRPr>
          </a:p>
          <a:p>
            <a:pPr marL="0" lvl="0" indent="0" algn="l">
              <a:buNone/>
            </a:pP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-27 </a:t>
            </a: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титулов чемпионов Испании</a:t>
            </a:r>
          </a:p>
          <a:p>
            <a:pPr marL="0" lvl="0" indent="0" algn="l">
              <a:buNone/>
            </a:pPr>
            <a:r>
              <a:rPr lang="x-none" sz="2800">
                <a:solidFill>
                  <a:schemeClr val="bg1"/>
                </a:solidFill>
                <a:latin typeface="Times New Roman" pitchFamily="18"/>
              </a:rPr>
              <a:t>-31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к</a:t>
            </a:r>
            <a:r>
              <a:rPr lang="x-none" sz="2800" smtClean="0">
                <a:solidFill>
                  <a:schemeClr val="bg1"/>
                </a:solidFill>
                <a:latin typeface="Times New Roman" pitchFamily="18"/>
              </a:rPr>
              <a:t>убок Испании</a:t>
            </a:r>
            <a:endParaRPr lang="x-none" sz="2800">
              <a:solidFill>
                <a:schemeClr val="bg1"/>
              </a:solidFill>
              <a:latin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808" y="251445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Характеристики </a:t>
            </a:r>
            <a:r>
              <a:rPr lang="x-none" smtClean="0">
                <a:solidFill>
                  <a:schemeClr val="bg1"/>
                </a:solidFill>
                <a:latin typeface="Times New Roman" pitchFamily="18"/>
              </a:rPr>
              <a:t>клубов </a:t>
            </a:r>
            <a:r>
              <a:rPr lang="x-none">
                <a:solidFill>
                  <a:schemeClr val="bg1"/>
                </a:solidFill>
                <a:latin typeface="Times New Roman" pitchFamily="18"/>
              </a:rPr>
              <a:t>из </a:t>
            </a: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mtClean="0">
                <a:solidFill>
                  <a:schemeClr val="bg1"/>
                </a:solidFill>
                <a:latin typeface="Times New Roman" pitchFamily="18"/>
              </a:rPr>
              <a:t>Ла Лиги</a:t>
            </a: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»</a:t>
            </a:r>
            <a:r>
              <a:rPr lang="x-none">
                <a:solidFill>
                  <a:schemeClr val="bg1"/>
                </a:solidFill>
                <a:latin typeface="Times New Roman" pitchFamily="18"/>
              </a:rPr>
              <a:t/>
            </a:r>
            <a:br>
              <a:rPr lang="x-none">
                <a:solidFill>
                  <a:schemeClr val="bg1"/>
                </a:solidFill>
                <a:latin typeface="Times New Roman" pitchFamily="18"/>
              </a:rPr>
            </a:br>
            <a:endParaRPr lang="x-none">
              <a:solidFill>
                <a:schemeClr val="bg1"/>
              </a:solidFill>
              <a:latin typeface="Times New Roman" pitchFamily="18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192047"/>
              </p:ext>
            </p:extLst>
          </p:nvPr>
        </p:nvGraphicFramePr>
        <p:xfrm>
          <a:off x="791840" y="1907629"/>
          <a:ext cx="8784976" cy="53285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9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2148"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Разница</a:t>
                      </a:r>
                      <a:r>
                        <a:rPr lang="ru-RU" b="1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забитых</a:t>
                      </a:r>
                      <a:r>
                        <a:rPr lang="en-US" b="1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b="1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пропущенных мячей</a:t>
                      </a:r>
                      <a:endParaRPr lang="ru-RU" b="1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b="1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ЛЧ УЕФА</a:t>
                      </a:r>
                      <a:endParaRPr lang="ru-RU" b="1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b="1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суперкубков УЕФА</a:t>
                      </a:r>
                      <a:endParaRPr lang="ru-RU" b="1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2148"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«Реал»</a:t>
                      </a:r>
                      <a:endParaRPr lang="ru-RU" sz="2600" b="1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50/17</a:t>
                      </a:r>
                    </a:p>
                    <a:p>
                      <a:pPr algn="ctr"/>
                      <a:r>
                        <a:rPr lang="en-US" sz="2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(33)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2148"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«Барселона»</a:t>
                      </a:r>
                      <a:endParaRPr lang="ru-RU" sz="2600" b="1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40/20</a:t>
                      </a:r>
                    </a:p>
                    <a:p>
                      <a:pPr algn="ctr"/>
                      <a:r>
                        <a:rPr lang="en-US" sz="2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(20)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2148"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600" b="1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90/37</a:t>
                      </a:r>
                    </a:p>
                    <a:p>
                      <a:pPr algn="ctr"/>
                      <a:r>
                        <a:rPr lang="en-US" sz="2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(53)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503999" y="899517"/>
            <a:ext cx="9071640" cy="66396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/>
              </a:rPr>
              <a:t>«</a:t>
            </a:r>
            <a:r>
              <a:rPr lang="x-none" sz="3600" b="1" smtClean="0">
                <a:solidFill>
                  <a:srgbClr val="FFFF00"/>
                </a:solidFill>
                <a:latin typeface="Times New Roman" pitchFamily="18"/>
              </a:rPr>
              <a:t>Бундеслига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/>
              </a:rPr>
              <a:t>» – профессиональная футбольная лига в Германии.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Times New Roman" pitchFamily="18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/>
              </a:rPr>
            </a:br>
            <a:endParaRPr lang="x-none" sz="3600">
              <a:solidFill>
                <a:srgbClr val="FFFF00"/>
              </a:solidFill>
              <a:latin typeface="Times New Roman" pitchFamily="18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647824" y="2164396"/>
            <a:ext cx="3672408" cy="4207729"/>
          </a:xfrm>
        </p:spPr>
      </p:pic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7705725" y="5065713"/>
            <a:ext cx="2374900" cy="4987925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r>
              <a:rPr lang="x-none" smtClean="0">
                <a:solidFill>
                  <a:schemeClr val="bg1"/>
                </a:solidFill>
                <a:latin typeface="Times New Roman" pitchFamily="18"/>
              </a:rPr>
              <a:t>– </a:t>
            </a:r>
            <a:endParaRPr lang="x-none">
              <a:solidFill>
                <a:schemeClr val="bg1"/>
              </a:solidFill>
              <a:latin typeface="Times New Roman" pitchFamily="1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5329" y="2123653"/>
            <a:ext cx="46805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ней играют 18 команд. Из них можно выделить два лучших 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клуба</a:t>
            </a:r>
          </a:p>
          <a:p>
            <a:pPr algn="just"/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-«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Бавария Мюнхен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-«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Боруссия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Дортмунд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808" y="107429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b="1">
                <a:solidFill>
                  <a:srgbClr val="FFFF00"/>
                </a:solidFill>
                <a:latin typeface="Times New Roman" pitchFamily="18"/>
              </a:rPr>
              <a:t>ФК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/>
              </a:rPr>
              <a:t>«</a:t>
            </a:r>
            <a:r>
              <a:rPr lang="x-none" b="1" smtClean="0">
                <a:solidFill>
                  <a:srgbClr val="FFFF00"/>
                </a:solidFill>
                <a:latin typeface="Times New Roman" pitchFamily="18"/>
              </a:rPr>
              <a:t>Бавария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/>
              </a:rPr>
              <a:t>»</a:t>
            </a:r>
            <a:endParaRPr lang="x-none" b="1">
              <a:solidFill>
                <a:srgbClr val="FFFF00"/>
              </a:solidFill>
              <a:latin typeface="Times New Roman" pitchFamily="18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00000" y="5040000"/>
            <a:ext cx="3600000" cy="2340000"/>
          </a:xfrm>
        </p:spPr>
      </p:pic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143768" y="1691605"/>
            <a:ext cx="9720000" cy="541764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mtClean="0">
                <a:solidFill>
                  <a:schemeClr val="bg1"/>
                </a:solidFill>
                <a:latin typeface="Times New Roman" pitchFamily="18"/>
              </a:rPr>
              <a:t>Бавария</a:t>
            </a: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»</a:t>
            </a:r>
            <a:r>
              <a:rPr lang="x-none" smtClean="0">
                <a:solidFill>
                  <a:schemeClr val="bg1"/>
                </a:solidFill>
                <a:latin typeface="Times New Roman" pitchFamily="18"/>
              </a:rPr>
              <a:t> </a:t>
            </a:r>
            <a:r>
              <a:rPr lang="x-none">
                <a:solidFill>
                  <a:schemeClr val="bg1"/>
                </a:solidFill>
                <a:latin typeface="Times New Roman" pitchFamily="18"/>
              </a:rPr>
              <a:t>- профессиональный футбольный клуб из Мюнхена, выступающий в </a:t>
            </a: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mtClean="0">
                <a:solidFill>
                  <a:schemeClr val="bg1"/>
                </a:solidFill>
                <a:latin typeface="Times New Roman" pitchFamily="18"/>
              </a:rPr>
              <a:t>Бундеслиге</a:t>
            </a: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»</a:t>
            </a:r>
            <a:r>
              <a:rPr lang="x-none" smtClean="0">
                <a:solidFill>
                  <a:schemeClr val="bg1"/>
                </a:solidFill>
                <a:latin typeface="Times New Roman" pitchFamily="18"/>
              </a:rPr>
              <a:t> </a:t>
            </a:r>
            <a:r>
              <a:rPr lang="x-none">
                <a:solidFill>
                  <a:schemeClr val="bg1"/>
                </a:solidFill>
                <a:latin typeface="Times New Roman" pitchFamily="18"/>
              </a:rPr>
              <a:t>(профессиональная лига в Германии). Также как </a:t>
            </a: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mtClean="0">
                <a:solidFill>
                  <a:schemeClr val="bg1"/>
                </a:solidFill>
                <a:latin typeface="Times New Roman" pitchFamily="18"/>
              </a:rPr>
              <a:t>Реал</a:t>
            </a: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»</a:t>
            </a:r>
            <a:r>
              <a:rPr lang="x-none" smtClean="0">
                <a:solidFill>
                  <a:schemeClr val="bg1"/>
                </a:solidFill>
                <a:latin typeface="Times New Roman" pitchFamily="18"/>
              </a:rPr>
              <a:t> </a:t>
            </a:r>
            <a:r>
              <a:rPr lang="x-none">
                <a:solidFill>
                  <a:schemeClr val="bg1"/>
                </a:solidFill>
                <a:latin typeface="Times New Roman" pitchFamily="18"/>
              </a:rPr>
              <a:t>и </a:t>
            </a: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mtClean="0">
                <a:solidFill>
                  <a:schemeClr val="bg1"/>
                </a:solidFill>
                <a:latin typeface="Times New Roman" pitchFamily="18"/>
              </a:rPr>
              <a:t>Барселона</a:t>
            </a: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»</a:t>
            </a:r>
            <a:r>
              <a:rPr lang="x-none" smtClean="0">
                <a:solidFill>
                  <a:schemeClr val="bg1"/>
                </a:solidFill>
                <a:latin typeface="Times New Roman" pitchFamily="18"/>
              </a:rPr>
              <a:t> </a:t>
            </a:r>
            <a:r>
              <a:rPr lang="x-none">
                <a:solidFill>
                  <a:schemeClr val="bg1"/>
                </a:solidFill>
                <a:latin typeface="Times New Roman" pitchFamily="18"/>
              </a:rPr>
              <a:t>считается одним из лучших клубов в мире. </a:t>
            </a: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mtClean="0">
                <a:solidFill>
                  <a:schemeClr val="bg1"/>
                </a:solidFill>
                <a:latin typeface="Times New Roman" pitchFamily="18"/>
              </a:rPr>
              <a:t>Бавария</a:t>
            </a: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»</a:t>
            </a:r>
            <a:r>
              <a:rPr lang="x-none" smtClean="0">
                <a:solidFill>
                  <a:schemeClr val="bg1"/>
                </a:solidFill>
                <a:latin typeface="Times New Roman" pitchFamily="18"/>
              </a:rPr>
              <a:t> </a:t>
            </a:r>
            <a:r>
              <a:rPr lang="x-none">
                <a:solidFill>
                  <a:schemeClr val="bg1"/>
                </a:solidFill>
                <a:latin typeface="Times New Roman" pitchFamily="18"/>
              </a:rPr>
              <a:t>была основана в 1900 г. Трофеи, завоёванные мюнхенской </a:t>
            </a: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mtClean="0">
                <a:solidFill>
                  <a:schemeClr val="bg1"/>
                </a:solidFill>
                <a:latin typeface="Times New Roman" pitchFamily="18"/>
              </a:rPr>
              <a:t>Баварией</a:t>
            </a: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»</a:t>
            </a:r>
            <a:r>
              <a:rPr lang="x-none" smtClean="0">
                <a:solidFill>
                  <a:schemeClr val="bg1"/>
                </a:solidFill>
                <a:latin typeface="Times New Roman" pitchFamily="18"/>
              </a:rPr>
              <a:t>:</a:t>
            </a:r>
            <a:endParaRPr lang="x-none">
              <a:solidFill>
                <a:schemeClr val="bg1"/>
              </a:solidFill>
              <a:latin typeface="Times New Roman" pitchFamily="18"/>
            </a:endParaRPr>
          </a:p>
          <a:p>
            <a:pPr marL="0" lvl="0" indent="0" algn="l">
              <a:buNone/>
            </a:pPr>
            <a:r>
              <a:rPr lang="x-none" smtClean="0">
                <a:solidFill>
                  <a:schemeClr val="bg1"/>
                </a:solidFill>
                <a:latin typeface="Times New Roman" pitchFamily="18"/>
              </a:rPr>
              <a:t>-</a:t>
            </a:r>
            <a:r>
              <a:rPr lang="x-none">
                <a:solidFill>
                  <a:schemeClr val="bg1"/>
                </a:solidFill>
                <a:latin typeface="Times New Roman" pitchFamily="18"/>
              </a:rPr>
              <a:t>6 ЛЧ </a:t>
            </a:r>
            <a:r>
              <a:rPr lang="x-none" smtClean="0">
                <a:solidFill>
                  <a:schemeClr val="bg1"/>
                </a:solidFill>
                <a:latin typeface="Times New Roman" pitchFamily="18"/>
              </a:rPr>
              <a:t>УЕФА</a:t>
            </a:r>
            <a:endParaRPr lang="ru-RU" dirty="0" smtClean="0">
              <a:solidFill>
                <a:schemeClr val="bg1"/>
              </a:solidFill>
              <a:latin typeface="Times New Roman" pitchFamily="18"/>
            </a:endParaRPr>
          </a:p>
          <a:p>
            <a:pPr marL="0" lvl="0" indent="0" algn="l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/>
              </a:rPr>
              <a:t>-2 </a:t>
            </a: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суперкубка УЕФА</a:t>
            </a:r>
          </a:p>
          <a:p>
            <a:pPr marL="0" lvl="0" indent="0" algn="l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/>
              </a:rPr>
              <a:t>-10 </a:t>
            </a: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суперкубков Германии</a:t>
            </a:r>
          </a:p>
          <a:p>
            <a:pPr marL="0" lvl="0" indent="0" algn="l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/>
              </a:rPr>
              <a:t>-33 чемпионских титула </a:t>
            </a: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Германии</a:t>
            </a:r>
            <a:endParaRPr lang="x-none">
              <a:solidFill>
                <a:schemeClr val="bg1"/>
              </a:solidFill>
              <a:latin typeface="Times New Roman" pitchFamily="18"/>
            </a:endParaRPr>
          </a:p>
          <a:p>
            <a:pPr marL="0" lvl="0" indent="0" algn="l">
              <a:buNone/>
            </a:pPr>
            <a:r>
              <a:rPr lang="x-none">
                <a:solidFill>
                  <a:schemeClr val="bg1"/>
                </a:solidFill>
                <a:latin typeface="Times New Roman" pitchFamily="18"/>
              </a:rPr>
              <a:t>-20 </a:t>
            </a: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к</a:t>
            </a:r>
            <a:r>
              <a:rPr lang="x-none" smtClean="0">
                <a:solidFill>
                  <a:schemeClr val="bg1"/>
                </a:solidFill>
                <a:latin typeface="Times New Roman" pitchFamily="18"/>
              </a:rPr>
              <a:t>убков Германии</a:t>
            </a:r>
            <a:endParaRPr lang="x-none">
              <a:solidFill>
                <a:schemeClr val="bg1"/>
              </a:solidFill>
              <a:latin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0" y="4320000"/>
            <a:ext cx="4500000" cy="3060000"/>
          </a:xfrm>
        </p:spPr>
      </p:pic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540000" y="1763613"/>
            <a:ext cx="9108824" cy="5909787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Times New Roman" pitchFamily="18"/>
              </a:rPr>
              <a:t>ФК «</a:t>
            </a:r>
            <a:r>
              <a:rPr lang="ru-RU" sz="4400" b="1" dirty="0" err="1" smtClean="0">
                <a:solidFill>
                  <a:srgbClr val="FFFF00"/>
                </a:solidFill>
                <a:latin typeface="Times New Roman" pitchFamily="18"/>
              </a:rPr>
              <a:t>Боруссия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/>
              </a:rPr>
              <a:t> Дортмунд»</a:t>
            </a:r>
          </a:p>
          <a:p>
            <a:pPr marL="0" lv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mtClean="0">
                <a:solidFill>
                  <a:schemeClr val="bg1"/>
                </a:solidFill>
                <a:latin typeface="Times New Roman" pitchFamily="18"/>
              </a:rPr>
              <a:t>Боруссия Дортмунд</a:t>
            </a: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»</a:t>
            </a:r>
            <a:r>
              <a:rPr lang="x-none" smtClean="0">
                <a:solidFill>
                  <a:schemeClr val="bg1"/>
                </a:solidFill>
                <a:latin typeface="Times New Roman" pitchFamily="18"/>
              </a:rPr>
              <a:t> </a:t>
            </a:r>
            <a:r>
              <a:rPr lang="x-none">
                <a:solidFill>
                  <a:schemeClr val="bg1"/>
                </a:solidFill>
                <a:latin typeface="Times New Roman" pitchFamily="18"/>
              </a:rPr>
              <a:t>– профессиональный футбольный клуб из Дортмунда, Германии. Считается популярным клубом в мире. Был основан в 1909 г. За время своего существования </a:t>
            </a: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«</a:t>
            </a:r>
            <a:r>
              <a:rPr lang="x-none" smtClean="0">
                <a:solidFill>
                  <a:schemeClr val="bg1"/>
                </a:solidFill>
                <a:latin typeface="Times New Roman" pitchFamily="18"/>
              </a:rPr>
              <a:t>Боруссия</a:t>
            </a: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»</a:t>
            </a:r>
            <a:r>
              <a:rPr lang="x-none" smtClean="0">
                <a:solidFill>
                  <a:schemeClr val="bg1"/>
                </a:solidFill>
                <a:latin typeface="Times New Roman" pitchFamily="18"/>
              </a:rPr>
              <a:t> </a:t>
            </a:r>
            <a:r>
              <a:rPr lang="x-none">
                <a:solidFill>
                  <a:schemeClr val="bg1"/>
                </a:solidFill>
                <a:latin typeface="Times New Roman" pitchFamily="18"/>
              </a:rPr>
              <a:t>успела выиграть:</a:t>
            </a:r>
          </a:p>
          <a:p>
            <a:pPr marL="0" lvl="0" indent="0" algn="ctr">
              <a:buNone/>
            </a:pPr>
            <a:endParaRPr lang="x-none">
              <a:solidFill>
                <a:schemeClr val="bg1"/>
              </a:solidFill>
              <a:latin typeface="Times New Roman" pitchFamily="18"/>
            </a:endParaRPr>
          </a:p>
          <a:p>
            <a:pPr marL="0" lvl="0" indent="0" algn="l">
              <a:buNone/>
            </a:pPr>
            <a:r>
              <a:rPr lang="x-none">
                <a:solidFill>
                  <a:schemeClr val="bg1"/>
                </a:solidFill>
                <a:latin typeface="Times New Roman" pitchFamily="18"/>
              </a:rPr>
              <a:t>-1 ЛЧ </a:t>
            </a:r>
            <a:r>
              <a:rPr lang="x-none" smtClean="0">
                <a:solidFill>
                  <a:schemeClr val="bg1"/>
                </a:solidFill>
                <a:latin typeface="Times New Roman" pitchFamily="18"/>
              </a:rPr>
              <a:t>УЕФА</a:t>
            </a:r>
            <a:endParaRPr lang="ru-RU" dirty="0" smtClean="0">
              <a:solidFill>
                <a:schemeClr val="bg1"/>
              </a:solidFill>
              <a:latin typeface="Times New Roman" pitchFamily="18"/>
            </a:endParaRPr>
          </a:p>
          <a:p>
            <a:pPr marL="0" lvl="0" indent="0" algn="l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/>
              </a:rPr>
              <a:t>-6 </a:t>
            </a: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суперкубков Германии</a:t>
            </a:r>
            <a:endParaRPr lang="x-none">
              <a:solidFill>
                <a:schemeClr val="bg1"/>
              </a:solidFill>
              <a:latin typeface="Times New Roman" pitchFamily="18"/>
            </a:endParaRPr>
          </a:p>
          <a:p>
            <a:pPr marL="0" lvl="0" indent="0" algn="l">
              <a:buNone/>
            </a:pPr>
            <a:r>
              <a:rPr lang="x-none">
                <a:solidFill>
                  <a:schemeClr val="bg1"/>
                </a:solidFill>
                <a:latin typeface="Times New Roman" pitchFamily="18"/>
              </a:rPr>
              <a:t>-8 </a:t>
            </a: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ч</a:t>
            </a:r>
            <a:r>
              <a:rPr lang="x-none" smtClean="0">
                <a:solidFill>
                  <a:schemeClr val="bg1"/>
                </a:solidFill>
                <a:latin typeface="Times New Roman" pitchFamily="18"/>
              </a:rPr>
              <a:t>емпионств </a:t>
            </a:r>
            <a:r>
              <a:rPr lang="x-none">
                <a:solidFill>
                  <a:schemeClr val="bg1"/>
                </a:solidFill>
                <a:latin typeface="Times New Roman" pitchFamily="18"/>
              </a:rPr>
              <a:t>Германии</a:t>
            </a:r>
          </a:p>
          <a:p>
            <a:pPr marL="0" lvl="0" indent="0" algn="l">
              <a:buNone/>
            </a:pPr>
            <a:r>
              <a:rPr lang="x-none">
                <a:solidFill>
                  <a:schemeClr val="bg1"/>
                </a:solidFill>
                <a:latin typeface="Times New Roman" pitchFamily="18"/>
              </a:rPr>
              <a:t>-5 </a:t>
            </a:r>
            <a:r>
              <a:rPr lang="ru-RU" dirty="0" smtClean="0">
                <a:solidFill>
                  <a:schemeClr val="bg1"/>
                </a:solidFill>
                <a:latin typeface="Times New Roman" pitchFamily="18"/>
              </a:rPr>
              <a:t>к</a:t>
            </a:r>
            <a:r>
              <a:rPr lang="x-none" smtClean="0">
                <a:solidFill>
                  <a:schemeClr val="bg1"/>
                </a:solidFill>
                <a:latin typeface="Times New Roman" pitchFamily="18"/>
              </a:rPr>
              <a:t>убков </a:t>
            </a:r>
            <a:r>
              <a:rPr lang="x-none">
                <a:solidFill>
                  <a:schemeClr val="bg1"/>
                </a:solidFill>
                <a:latin typeface="Times New Roman" pitchFamily="18"/>
              </a:rPr>
              <a:t>Германии</a:t>
            </a:r>
          </a:p>
          <a:p>
            <a:pPr marL="0" lvl="0" indent="0" algn="l">
              <a:buNone/>
            </a:pPr>
            <a:endParaRPr lang="x-none">
              <a:latin typeface="Times New Roman" pitchFamily="18"/>
            </a:endParaRPr>
          </a:p>
          <a:p>
            <a:pPr marL="0" lvl="0" indent="0" algn="l">
              <a:buNone/>
            </a:pPr>
            <a:endParaRPr lang="x-none">
              <a:latin typeface="Times New Roman" pitchFamily="18"/>
            </a:endParaRPr>
          </a:p>
          <a:p>
            <a:pPr marL="0" lvl="0" indent="0" algn="l">
              <a:buNone/>
            </a:pPr>
            <a:endParaRPr lang="x-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1361</Words>
  <Application>Microsoft Office PowerPoint</Application>
  <PresentationFormat>Произвольный</PresentationFormat>
  <Paragraphs>277</Paragraphs>
  <Slides>28</Slides>
  <Notes>22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Andale Sans UI</vt:lpstr>
      <vt:lpstr>Arial</vt:lpstr>
      <vt:lpstr>Calibri</vt:lpstr>
      <vt:lpstr>StarSymbol</vt:lpstr>
      <vt:lpstr>Tahoma</vt:lpstr>
      <vt:lpstr>Times New Roman</vt:lpstr>
      <vt:lpstr>Default</vt:lpstr>
      <vt:lpstr>Презентация PowerPoint</vt:lpstr>
      <vt:lpstr>Презентация PowerPoint</vt:lpstr>
      <vt:lpstr>«Ла Лига» – профессиональная футбольная лига в Испании.  </vt:lpstr>
      <vt:lpstr>ФК «Реал Мадрид»</vt:lpstr>
      <vt:lpstr>ФК «Барселона»</vt:lpstr>
      <vt:lpstr>Характеристики клубов из «Ла Лиги» </vt:lpstr>
      <vt:lpstr>«Бундеслига» – профессиональная футбольная лига в Германии.   </vt:lpstr>
      <vt:lpstr>ФК «Бавария»</vt:lpstr>
      <vt:lpstr>Презентация PowerPoint</vt:lpstr>
      <vt:lpstr>Характеристики клубов из Бундеслиги» </vt:lpstr>
      <vt:lpstr>«Серия А»- профессиональная футбольная лига в  Италии.. </vt:lpstr>
      <vt:lpstr>ФК «Милан»</vt:lpstr>
      <vt:lpstr>ФК «Интер»</vt:lpstr>
      <vt:lpstr>Характеристики клубов из Серии А </vt:lpstr>
      <vt:lpstr>АПЛ – профессиональная футбольная лига в Англии. </vt:lpstr>
      <vt:lpstr>ФК «Ливерпуль»</vt:lpstr>
      <vt:lpstr>ФК «Челси»</vt:lpstr>
      <vt:lpstr>Характеристика клубов из АПЛ </vt:lpstr>
      <vt:lpstr>    </vt:lpstr>
      <vt:lpstr>ФК «Порту»</vt:lpstr>
      <vt:lpstr>ФК «Бенфика»</vt:lpstr>
      <vt:lpstr>Характеристика клубов из «Примейр-Лиги»</vt:lpstr>
      <vt:lpstr>Сравнение результатов команд из лиг различных стран</vt:lpstr>
      <vt:lpstr>Сравнительный анализ результативности игры</vt:lpstr>
      <vt:lpstr>Достижения ведущих футбольных лиг Европы</vt:lpstr>
      <vt:lpstr>Презентация PowerPoint</vt:lpstr>
      <vt:lpstr>Презентация PowerPoint</vt:lpstr>
      <vt:lpstr>Список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Спортзал</cp:lastModifiedBy>
  <cp:revision>74</cp:revision>
  <dcterms:created xsi:type="dcterms:W3CDTF">2009-04-16T11:32:32Z</dcterms:created>
  <dcterms:modified xsi:type="dcterms:W3CDTF">2023-12-19T22:11:01Z</dcterms:modified>
</cp:coreProperties>
</file>