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2" r:id="rId9"/>
    <p:sldId id="276" r:id="rId10"/>
    <p:sldId id="267" r:id="rId11"/>
    <p:sldId id="277" r:id="rId12"/>
    <p:sldId id="278" r:id="rId13"/>
    <p:sldId id="280" r:id="rId14"/>
    <p:sldId id="275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81" autoAdjust="0"/>
    <p:restoredTop sz="94729" autoAdjust="0"/>
  </p:normalViewPr>
  <p:slideViewPr>
    <p:cSldViewPr>
      <p:cViewPr>
        <p:scale>
          <a:sx n="56" d="100"/>
          <a:sy n="56" d="100"/>
        </p:scale>
        <p:origin x="-1950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13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13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ОГЭ-2021 </a:t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</a:t>
            </a:r>
            <a:r>
              <a:rPr lang="ru-RU" sz="6000" dirty="0" smtClean="0">
                <a:solidFill>
                  <a:schemeClr val="accent2"/>
                </a:solidFill>
              </a:rPr>
              <a:t>информатике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и </a:t>
            </a:r>
            <a:r>
              <a:rPr lang="ru-RU" sz="3200" dirty="0">
                <a:solidFill>
                  <a:schemeClr val="accent2"/>
                </a:solidFill>
              </a:rPr>
              <a:t>требования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4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5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Поиск </a:t>
            </a:r>
            <a:r>
              <a:rPr lang="ru-RU" dirty="0" smtClean="0"/>
              <a:t>информации в </a:t>
            </a:r>
            <a:r>
              <a:rPr lang="ru-RU" dirty="0" smtClean="0"/>
              <a:t>файлах и </a:t>
            </a:r>
            <a:r>
              <a:rPr lang="ru-RU" dirty="0" smtClean="0"/>
              <a:t>каталогах компьютера </a:t>
            </a:r>
            <a:endParaRPr lang="ru-RU" dirty="0" smtClean="0"/>
          </a:p>
          <a:p>
            <a:pPr lvl="1" algn="ctr">
              <a:buNone/>
            </a:pPr>
            <a:r>
              <a:rPr lang="ru-RU" dirty="0" smtClean="0"/>
              <a:t>Это </a:t>
            </a:r>
            <a:r>
              <a:rPr lang="ru-RU" dirty="0"/>
              <a:t>задание </a:t>
            </a:r>
            <a:r>
              <a:rPr lang="ru-RU" dirty="0" smtClean="0"/>
              <a:t>отсутствовало в КИМ-2019</a:t>
            </a:r>
            <a:endParaRPr 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8621"/>
          <a:stretch>
            <a:fillRect/>
          </a:stretch>
        </p:blipFill>
        <p:spPr bwMode="auto">
          <a:xfrm>
            <a:off x="395536" y="3861048"/>
            <a:ext cx="8432613" cy="227772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Определение </a:t>
            </a:r>
            <a:r>
              <a:rPr lang="ru-RU" dirty="0" smtClean="0"/>
              <a:t>с помощью компьютера количества и </a:t>
            </a:r>
            <a:r>
              <a:rPr lang="ru-RU" dirty="0" smtClean="0"/>
              <a:t>информационного </a:t>
            </a:r>
            <a:r>
              <a:rPr lang="ru-RU" dirty="0" smtClean="0"/>
              <a:t>объёма файлов</a:t>
            </a:r>
            <a:r>
              <a:rPr lang="ru-RU" dirty="0" smtClean="0"/>
              <a:t>, </a:t>
            </a:r>
            <a:r>
              <a:rPr lang="ru-RU" dirty="0" smtClean="0"/>
              <a:t>которые отобраны по некоторому условию</a:t>
            </a:r>
          </a:p>
          <a:p>
            <a:pPr lvl="1" algn="ctr">
              <a:buNone/>
            </a:pPr>
            <a:r>
              <a:rPr lang="ru-RU" dirty="0" smtClean="0"/>
              <a:t>Это </a:t>
            </a:r>
            <a:r>
              <a:rPr lang="ru-RU" dirty="0"/>
              <a:t>задание </a:t>
            </a:r>
            <a:r>
              <a:rPr lang="ru-RU" dirty="0" smtClean="0"/>
              <a:t>отсутствовало в КИМ-2019</a:t>
            </a:r>
            <a:endParaRPr lang="ru-RU" dirty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 l="8783"/>
          <a:stretch>
            <a:fillRect/>
          </a:stretch>
        </p:blipFill>
        <p:spPr bwMode="auto">
          <a:xfrm>
            <a:off x="323528" y="4725144"/>
            <a:ext cx="8525890" cy="136815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2448272" cy="432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Создание презентации или текстового документа </a:t>
            </a:r>
            <a:r>
              <a:rPr lang="ru-RU" dirty="0" smtClean="0"/>
              <a:t>с помощью </a:t>
            </a:r>
            <a:r>
              <a:rPr lang="ru-RU" dirty="0" smtClean="0"/>
              <a:t>компьютера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2"/>
                </a:solidFill>
              </a:rPr>
              <a:t>Это </a:t>
            </a:r>
            <a:r>
              <a:rPr lang="ru-RU" sz="2600" dirty="0">
                <a:solidFill>
                  <a:schemeClr val="accent2"/>
                </a:solidFill>
              </a:rPr>
              <a:t>задание </a:t>
            </a:r>
            <a:r>
              <a:rPr lang="ru-RU" sz="2600" dirty="0" smtClean="0">
                <a:solidFill>
                  <a:schemeClr val="accent2"/>
                </a:solidFill>
              </a:rPr>
              <a:t>отсутствовало в КИМ-2019</a:t>
            </a:r>
            <a:endParaRPr lang="ru-RU" sz="2600" dirty="0">
              <a:solidFill>
                <a:schemeClr val="accent2"/>
              </a:solidFill>
            </a:endParaRPr>
          </a:p>
          <a:p>
            <a:pPr indent="0"/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700808"/>
            <a:ext cx="6086475" cy="474345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КИМ-2021 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</a:t>
            </a:r>
            <a:r>
              <a:rPr lang="ru-RU" dirty="0" smtClean="0"/>
              <a:t>нумерацию: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8505808"/>
              </p:ext>
            </p:extLst>
          </p:nvPr>
        </p:nvGraphicFramePr>
        <p:xfrm>
          <a:off x="467544" y="2564904"/>
          <a:ext cx="8229600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(стало с кратким ответом)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(было с выбором ответа)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(стало с кратким ответом)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(было с выбором ответа)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КИМ-2021 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</a:t>
            </a:r>
            <a:r>
              <a:rPr lang="ru-RU" dirty="0" smtClean="0"/>
              <a:t>нумерацию: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8505808"/>
              </p:ext>
            </p:extLst>
          </p:nvPr>
        </p:nvGraphicFramePr>
        <p:xfrm>
          <a:off x="467544" y="2564904"/>
          <a:ext cx="8229600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  <a:p>
                      <a:pPr algn="ctr"/>
                      <a:r>
                        <a:rPr lang="ru-RU" sz="2400" dirty="0" smtClean="0"/>
                        <a:t>(добавили построение диаграммы)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15.1 и 15.2 задания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20.1 и 20.2 задания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КИМ-2021 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Задания, </a:t>
            </a:r>
            <a:r>
              <a:rPr lang="ru-RU" dirty="0" smtClean="0"/>
              <a:t>которые </a:t>
            </a:r>
            <a:r>
              <a:rPr lang="ru-RU" dirty="0" smtClean="0"/>
              <a:t>объединили в одно: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8505808"/>
              </p:ext>
            </p:extLst>
          </p:nvPr>
        </p:nvGraphicFramePr>
        <p:xfrm>
          <a:off x="467544" y="3501008"/>
          <a:ext cx="82296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и 14 задания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 9 и 10 задания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Отсутствуют </a:t>
            </a:r>
            <a:r>
              <a:rPr lang="ru-RU" dirty="0"/>
              <a:t>изменения структуры и содержания КИМ ОГЭ-2021 в сравнении с КИМ ОГЭ-2020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2 </a:t>
            </a:r>
            <a:r>
              <a:rPr lang="ru-RU" dirty="0"/>
              <a:t>часа </a:t>
            </a:r>
            <a:r>
              <a:rPr lang="ru-RU" dirty="0" smtClean="0"/>
              <a:t>30 </a:t>
            </a:r>
            <a:r>
              <a:rPr lang="ru-RU" dirty="0"/>
              <a:t>минут </a:t>
            </a:r>
            <a:r>
              <a:rPr lang="ru-RU" dirty="0" smtClean="0"/>
              <a:t>(150 </a:t>
            </a:r>
            <a:r>
              <a:rPr lang="ru-RU" dirty="0"/>
              <a:t>минут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(240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 предусмотрено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</a:t>
            </a:r>
            <a:r>
              <a:rPr lang="ru-RU" dirty="0" smtClean="0"/>
              <a:t>19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433535"/>
              </p:ext>
            </p:extLst>
          </p:nvPr>
        </p:nvGraphicFramePr>
        <p:xfrm>
          <a:off x="468311" y="1943100"/>
          <a:ext cx="8136136" cy="4297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Представление и передача информации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Обработка информации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Основные устройства ИКТ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Проектирование и моделирование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Математические инструменты, электронные таблицы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Организация информационной среды, поиск информации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Экзаменационная </a:t>
            </a:r>
            <a:r>
              <a:rPr lang="ru-RU" dirty="0" smtClean="0"/>
              <a:t>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15</a:t>
            </a:r>
            <a:r>
              <a:rPr lang="ru-RU" dirty="0" smtClean="0"/>
              <a:t> </a:t>
            </a:r>
            <a:r>
              <a:rPr lang="ru-RU" dirty="0" smtClean="0"/>
              <a:t>заданий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1-10 </a:t>
            </a:r>
            <a:r>
              <a:rPr lang="ru-RU" dirty="0" smtClean="0"/>
              <a:t>– </a:t>
            </a:r>
            <a:r>
              <a:rPr lang="ru-RU" dirty="0" smtClean="0"/>
              <a:t>Часть 1. Задания </a:t>
            </a:r>
            <a:r>
              <a:rPr lang="ru-RU" dirty="0" smtClean="0"/>
              <a:t>с кратким </a:t>
            </a:r>
            <a:r>
              <a:rPr lang="ru-RU" dirty="0" smtClean="0"/>
              <a:t>ответом в виде числа </a:t>
            </a:r>
            <a:r>
              <a:rPr lang="ru-RU" dirty="0" smtClean="0"/>
              <a:t>или строки символов</a:t>
            </a:r>
            <a:endParaRPr lang="ru-RU" dirty="0" smtClean="0"/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10</a:t>
            </a:r>
            <a:endParaRPr lang="ru-RU" sz="2800" dirty="0" smtClean="0"/>
          </a:p>
          <a:p>
            <a:pPr marL="109728" indent="0">
              <a:buNone/>
            </a:pP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№ </a:t>
            </a:r>
            <a:r>
              <a:rPr lang="ru-RU" dirty="0" smtClean="0"/>
              <a:t>11, 12 </a:t>
            </a:r>
            <a:r>
              <a:rPr lang="ru-RU" dirty="0" smtClean="0"/>
              <a:t>– Часть 2. Задания с кратким ответом в виде числа или строки символов. Для выполнения необходим компьютер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2</a:t>
            </a:r>
            <a:endParaRPr lang="ru-RU" sz="2800" dirty="0" smtClean="0"/>
          </a:p>
          <a:p>
            <a:pPr lvl="1">
              <a:buNone/>
            </a:pPr>
            <a:endParaRPr lang="ru-RU" sz="2800" dirty="0"/>
          </a:p>
          <a:p>
            <a:pPr>
              <a:buNone/>
            </a:pPr>
            <a:r>
              <a:rPr lang="ru-RU" dirty="0" smtClean="0"/>
              <a:t>№ </a:t>
            </a:r>
            <a:r>
              <a:rPr lang="ru-RU" dirty="0" smtClean="0"/>
              <a:t>13-15 </a:t>
            </a:r>
            <a:r>
              <a:rPr lang="ru-RU" dirty="0" smtClean="0"/>
              <a:t>– Часть 2. Задания </a:t>
            </a:r>
            <a:r>
              <a:rPr lang="ru-RU" dirty="0" smtClean="0"/>
              <a:t>с развёрнутым ответом </a:t>
            </a:r>
            <a:r>
              <a:rPr lang="ru-RU" dirty="0" smtClean="0"/>
              <a:t>в виде </a:t>
            </a:r>
            <a:r>
              <a:rPr lang="ru-RU" dirty="0" smtClean="0"/>
              <a:t>файла. Для </a:t>
            </a:r>
            <a:r>
              <a:rPr lang="ru-RU" dirty="0" smtClean="0"/>
              <a:t>выполнения </a:t>
            </a:r>
            <a:r>
              <a:rPr lang="ru-RU" dirty="0" smtClean="0"/>
              <a:t>необходим </a:t>
            </a:r>
            <a:r>
              <a:rPr lang="ru-RU" dirty="0" smtClean="0"/>
              <a:t>компьютер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7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548</TotalTime>
  <Words>383</Words>
  <Application>Microsoft Office PowerPoint</Application>
  <PresentationFormat>Экран (4:3)</PresentationFormat>
  <Paragraphs>116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ОГЭ-2021  по информатике</vt:lpstr>
      <vt:lpstr>Изменения в КИМ ОГЭ-2021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Задание №11</vt:lpstr>
      <vt:lpstr>Задание №12</vt:lpstr>
      <vt:lpstr>Задание №13</vt:lpstr>
      <vt:lpstr>Сравнение КИМ-2021 с КИМ-2019</vt:lpstr>
      <vt:lpstr>Сравнение КИМ-2021 с КИМ-2019</vt:lpstr>
      <vt:lpstr>Сравнение КИМ-2021 с КИМ-2019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Кужель</cp:lastModifiedBy>
  <cp:revision>81</cp:revision>
  <dcterms:created xsi:type="dcterms:W3CDTF">2020-08-31T10:23:09Z</dcterms:created>
  <dcterms:modified xsi:type="dcterms:W3CDTF">2020-09-01T13:51:32Z</dcterms:modified>
</cp:coreProperties>
</file>