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6" r:id="rId4"/>
    <p:sldId id="268" r:id="rId5"/>
    <p:sldId id="258" r:id="rId6"/>
    <p:sldId id="269" r:id="rId7"/>
    <p:sldId id="260" r:id="rId8"/>
    <p:sldId id="259" r:id="rId9"/>
    <p:sldId id="272" r:id="rId10"/>
    <p:sldId id="271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99"/>
    <a:srgbClr val="333300"/>
    <a:srgbClr val="008000"/>
    <a:srgbClr val="00CC00"/>
    <a:srgbClr val="663300"/>
    <a:srgbClr val="99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94" d="100"/>
          <a:sy n="94" d="100"/>
        </p:scale>
        <p:origin x="-10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254A72-C320-429F-BC05-F77C2BBF8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74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7C5E-C705-4B37-93E5-31CC4670E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7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B776-CFC0-4E81-B2BE-A33122E8B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6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B62F2-C010-4C90-8DE3-7DA971CA7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41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DBA9-9E7B-4DDD-9DC9-74BE6D17F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806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CD4F-3A6B-4314-B84C-879B42A878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93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F46F-99FC-472D-B264-813D1F914B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336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0C4A-A1CF-481C-A232-0FBF9EDAF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52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52607-36D0-485C-B423-2F43AD69F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05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0CC3-223D-46B7-9B2A-F9882C3F5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369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9F1D-4276-43A2-ABC9-36C6F2CC6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08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F0FAB-2A4C-43CE-A5BA-61540253B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871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5938D-5B89-4DEE-AC1E-631DC53BD5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467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70A5-1E97-4B42-B201-75F041288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81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86CFC-EF5E-45C7-B22E-0F4282FD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78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E801-0627-4CE9-9F76-9C6EFE590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02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8EAFD-E719-4642-A66A-677B39BD4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2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A2AA-D218-49A0-BBBD-325DD3BAC2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03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8318-C6B2-40A6-BEDC-7CE3D5726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7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C110-B2FB-43CB-A6FD-68715995C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66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36E5-2A78-4378-A70D-E8DCB6F9B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71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FF7D1-85F3-446F-9DB2-1C025FA1D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48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20A8-2A0B-491E-8C75-1752B77CC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58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B8A293-9F32-4657-840D-51A0297A3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AB01DC-E5DF-4896-AD39-43F38BEF0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" Target="slide10.xml"/><Relationship Id="rId7" Type="http://schemas.openxmlformats.org/officeDocument/2006/relationships/image" Target="../media/image2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28.gif"/><Relationship Id="rId4" Type="http://schemas.openxmlformats.org/officeDocument/2006/relationships/image" Target="../media/image4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image" Target="../media/image8.gif"/><Relationship Id="rId4" Type="http://schemas.openxmlformats.org/officeDocument/2006/relationships/image" Target="../media/image4.gif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12" Type="http://schemas.openxmlformats.org/officeDocument/2006/relationships/slide" Target="slid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hyperlink" Target="&#1044;&#1077;&#1090;&#1089;&#1082;&#1080;&#1077;%20&#1087;&#1077;&#1089;&#1085;&#1080;%20-%20&#1055;&#1077;&#1089;&#1085;&#1103;%20&#1050;&#1088;&#1072;&#1089;&#1085;&#1086;&#1081;%20&#1064;&#1072;&#1087;&#1086;&#1095;&#1082;&#1080;.mp3" TargetMode="Externa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10.jpeg"/><Relationship Id="rId1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0"/>
          <p:cNvSpPr>
            <a:spLocks noChangeArrowheads="1" noChangeShapeType="1" noTextEdit="1"/>
          </p:cNvSpPr>
          <p:nvPr/>
        </p:nvSpPr>
        <p:spPr bwMode="auto">
          <a:xfrm>
            <a:off x="504825" y="1052513"/>
            <a:ext cx="8280400" cy="463391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АБВГДейка</a:t>
            </a:r>
          </a:p>
        </p:txBody>
      </p:sp>
      <p:sp>
        <p:nvSpPr>
          <p:cNvPr id="3075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48613" y="6092825"/>
            <a:ext cx="693737" cy="382588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Пуск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 rot="21467021" flipV="1">
            <a:off x="80963" y="1611313"/>
            <a:ext cx="4205287" cy="42481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1039341" flipV="1">
            <a:off x="4427538" y="1773238"/>
            <a:ext cx="4105275" cy="46799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 rot="813715" flipV="1">
            <a:off x="2112963" y="568325"/>
            <a:ext cx="4176712" cy="1258888"/>
          </a:xfrm>
          <a:custGeom>
            <a:avLst/>
            <a:gdLst>
              <a:gd name="T0" fmla="*/ 1185405674 w 1707"/>
              <a:gd name="T1" fmla="*/ 218890666 h 727"/>
              <a:gd name="T2" fmla="*/ 2065480733 w 1707"/>
              <a:gd name="T3" fmla="*/ 275862708 h 727"/>
              <a:gd name="T4" fmla="*/ 2147483647 w 1707"/>
              <a:gd name="T5" fmla="*/ 305847446 h 727"/>
              <a:gd name="T6" fmla="*/ 2147483647 w 1707"/>
              <a:gd name="T7" fmla="*/ 335832184 h 727"/>
              <a:gd name="T8" fmla="*/ 2147483647 w 1707"/>
              <a:gd name="T9" fmla="*/ 335832184 h 727"/>
              <a:gd name="T10" fmla="*/ 2147483647 w 1707"/>
              <a:gd name="T11" fmla="*/ 392804225 h 727"/>
              <a:gd name="T12" fmla="*/ 2147483647 w 1707"/>
              <a:gd name="T13" fmla="*/ 392804225 h 727"/>
              <a:gd name="T14" fmla="*/ 2147483647 w 1707"/>
              <a:gd name="T15" fmla="*/ 422788963 h 727"/>
              <a:gd name="T16" fmla="*/ 2147483647 w 1707"/>
              <a:gd name="T17" fmla="*/ 422788963 h 727"/>
              <a:gd name="T18" fmla="*/ 2147483647 w 1707"/>
              <a:gd name="T19" fmla="*/ 422788963 h 727"/>
              <a:gd name="T20" fmla="*/ 2147483647 w 1707"/>
              <a:gd name="T21" fmla="*/ 422788963 h 727"/>
              <a:gd name="T22" fmla="*/ 2147483647 w 1707"/>
              <a:gd name="T23" fmla="*/ 512744909 h 727"/>
              <a:gd name="T24" fmla="*/ 2147483647 w 1707"/>
              <a:gd name="T25" fmla="*/ 569716951 h 727"/>
              <a:gd name="T26" fmla="*/ 2147483647 w 1707"/>
              <a:gd name="T27" fmla="*/ 1037484753 h 727"/>
              <a:gd name="T28" fmla="*/ 2147483647 w 1707"/>
              <a:gd name="T29" fmla="*/ 1214395747 h 727"/>
              <a:gd name="T30" fmla="*/ 2147483647 w 1707"/>
              <a:gd name="T31" fmla="*/ 1331337264 h 727"/>
              <a:gd name="T32" fmla="*/ 2147483647 w 1707"/>
              <a:gd name="T33" fmla="*/ 1478265251 h 727"/>
              <a:gd name="T34" fmla="*/ 2147483647 w 1707"/>
              <a:gd name="T35" fmla="*/ 1622194072 h 727"/>
              <a:gd name="T36" fmla="*/ 2147483647 w 1707"/>
              <a:gd name="T37" fmla="*/ 1769120328 h 727"/>
              <a:gd name="T38" fmla="*/ 2147483647 w 1707"/>
              <a:gd name="T39" fmla="*/ 2147483647 h 727"/>
              <a:gd name="T40" fmla="*/ 2147483647 w 1707"/>
              <a:gd name="T41" fmla="*/ 2032989833 h 727"/>
              <a:gd name="T42" fmla="*/ 2147483647 w 1707"/>
              <a:gd name="T43" fmla="*/ 2062974571 h 727"/>
              <a:gd name="T44" fmla="*/ 2147483647 w 1707"/>
              <a:gd name="T45" fmla="*/ 2062974571 h 727"/>
              <a:gd name="T46" fmla="*/ 2147483647 w 1707"/>
              <a:gd name="T47" fmla="*/ 2003003363 h 727"/>
              <a:gd name="T48" fmla="*/ 2147483647 w 1707"/>
              <a:gd name="T49" fmla="*/ 1976017792 h 727"/>
              <a:gd name="T50" fmla="*/ 2147483647 w 1707"/>
              <a:gd name="T51" fmla="*/ 2003003363 h 727"/>
              <a:gd name="T52" fmla="*/ 2147483647 w 1707"/>
              <a:gd name="T53" fmla="*/ 1886061846 h 727"/>
              <a:gd name="T54" fmla="*/ 2125349385 w 1707"/>
              <a:gd name="T55" fmla="*/ 1799105066 h 727"/>
              <a:gd name="T56" fmla="*/ 1245274326 w 1707"/>
              <a:gd name="T57" fmla="*/ 1682163549 h 727"/>
              <a:gd name="T58" fmla="*/ 311317970 w 1707"/>
              <a:gd name="T59" fmla="*/ 1418294044 h 727"/>
              <a:gd name="T60" fmla="*/ 371186622 w 1707"/>
              <a:gd name="T61" fmla="*/ 1127438967 h 727"/>
              <a:gd name="T62" fmla="*/ 484939019 w 1707"/>
              <a:gd name="T63" fmla="*/ 920541503 h 727"/>
              <a:gd name="T64" fmla="*/ 778297372 w 1707"/>
              <a:gd name="T65" fmla="*/ 599701689 h 727"/>
              <a:gd name="T66" fmla="*/ 778297372 w 1707"/>
              <a:gd name="T67" fmla="*/ 305847446 h 727"/>
              <a:gd name="T68" fmla="*/ 544807671 w 1707"/>
              <a:gd name="T69" fmla="*/ 14992369 h 727"/>
              <a:gd name="T70" fmla="*/ 838166024 w 1707"/>
              <a:gd name="T71" fmla="*/ 158921190 h 727"/>
              <a:gd name="T72" fmla="*/ 1071655725 w 1707"/>
              <a:gd name="T73" fmla="*/ 305847446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294" name="WordArt 11" descr="Частый вертикальный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723199">
            <a:off x="2557463" y="720725"/>
            <a:ext cx="3594100" cy="7905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pattFill prst="dashHorz">
                  <a:fgClr>
                    <a:srgbClr val="FFFF00"/>
                  </a:fgClr>
                  <a:bgClr>
                    <a:srgbClr val="FF00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Анаграмма</a:t>
            </a:r>
          </a:p>
        </p:txBody>
      </p:sp>
      <p:sp>
        <p:nvSpPr>
          <p:cNvPr id="12295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2032000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12296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12297" name="Прямоугольник 1"/>
          <p:cNvSpPr>
            <a:spLocks noChangeArrowheads="1"/>
          </p:cNvSpPr>
          <p:nvPr/>
        </p:nvSpPr>
        <p:spPr bwMode="auto">
          <a:xfrm rot="453556">
            <a:off x="5048250" y="2843213"/>
            <a:ext cx="43751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3200" b="1">
                <a:solidFill>
                  <a:srgbClr val="7030A0"/>
                </a:solidFill>
              </a:rPr>
              <a:t>ОРАЗ</a:t>
            </a:r>
          </a:p>
          <a:p>
            <a:pPr marL="514350" indent="-514350">
              <a:buFontTx/>
              <a:buAutoNum type="arabicPeriod"/>
            </a:pPr>
            <a:endParaRPr lang="ru-RU" altLang="ru-RU" sz="3200" b="1">
              <a:solidFill>
                <a:srgbClr val="7030A0"/>
              </a:solidFill>
            </a:endParaRPr>
          </a:p>
          <a:p>
            <a:pPr marL="514350" indent="-514350">
              <a:buFontTx/>
              <a:buAutoNum type="arabicPeriod"/>
            </a:pPr>
            <a:endParaRPr lang="ru-RU" altLang="ru-RU" sz="3200" b="1">
              <a:solidFill>
                <a:srgbClr val="7030A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ru-RU" altLang="ru-RU" sz="3200" b="1">
                <a:solidFill>
                  <a:srgbClr val="7030A0"/>
                </a:solidFill>
              </a:rPr>
              <a:t>АРФШ</a:t>
            </a:r>
          </a:p>
        </p:txBody>
      </p:sp>
      <p:sp>
        <p:nvSpPr>
          <p:cNvPr id="12298" name="Прямоугольник 2"/>
          <p:cNvSpPr>
            <a:spLocks noChangeArrowheads="1"/>
          </p:cNvSpPr>
          <p:nvPr/>
        </p:nvSpPr>
        <p:spPr bwMode="auto">
          <a:xfrm rot="-649374">
            <a:off x="461963" y="2195513"/>
            <a:ext cx="4572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altLang="ru-RU" sz="2800" b="1">
                <a:solidFill>
                  <a:srgbClr val="7030A0"/>
                </a:solidFill>
              </a:rPr>
              <a:t>РТОК</a:t>
            </a:r>
          </a:p>
          <a:p>
            <a:pPr marL="514350" indent="-514350">
              <a:buFontTx/>
              <a:buAutoNum type="arabicPeriod"/>
            </a:pPr>
            <a:endParaRPr lang="ru-RU" altLang="ru-RU" sz="2800" b="1">
              <a:solidFill>
                <a:srgbClr val="7030A0"/>
              </a:solidFill>
            </a:endParaRPr>
          </a:p>
          <a:p>
            <a:pPr marL="514350" indent="-514350">
              <a:buFontTx/>
              <a:buAutoNum type="arabicPeriod"/>
            </a:pPr>
            <a:endParaRPr lang="ru-RU" altLang="ru-RU" sz="2800" b="1">
              <a:solidFill>
                <a:srgbClr val="7030A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ru-RU" altLang="ru-RU" sz="2800" b="1">
                <a:solidFill>
                  <a:srgbClr val="7030A0"/>
                </a:solidFill>
              </a:rPr>
              <a:t>ЕЛТО</a:t>
            </a:r>
          </a:p>
        </p:txBody>
      </p:sp>
      <p:pic>
        <p:nvPicPr>
          <p:cNvPr id="14348" name="Picture 12" descr="http://m.gifmania.ru/Animated-Gifs-Multfilmy/Animations-Klassicheskikh-Multfilmov/Images-Krtek/Krtek-2679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693863"/>
            <a:ext cx="1143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http://bestanimation.ru/_ph/15/2/975068109.gif?14848347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198813"/>
            <a:ext cx="171132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http://www.englishexercises.org/makeagame/my_documents/my_pictures/2010/oct/9B3_Green_scarf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91962">
            <a:off x="6118225" y="4724400"/>
            <a:ext cx="218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http://miranimashki.ru/_ph/107/2/43646430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617788"/>
            <a:ext cx="12461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7" grpId="0" animBg="1"/>
      <p:bldP spid="235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 rot="279311" flipV="1">
            <a:off x="4392613" y="1692275"/>
            <a:ext cx="4130675" cy="29527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90737" flipV="1">
            <a:off x="323850" y="1412875"/>
            <a:ext cx="3960813" cy="3167063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122565">
            <a:off x="0" y="3563938"/>
            <a:ext cx="2765425" cy="2016125"/>
          </a:xfrm>
          <a:custGeom>
            <a:avLst/>
            <a:gdLst>
              <a:gd name="T0" fmla="*/ 2147483647 w 800"/>
              <a:gd name="T1" fmla="*/ 2147483647 h 1353"/>
              <a:gd name="T2" fmla="*/ 2147483647 w 800"/>
              <a:gd name="T3" fmla="*/ 2147483647 h 1353"/>
              <a:gd name="T4" fmla="*/ 2147483647 w 800"/>
              <a:gd name="T5" fmla="*/ 2147483647 h 1353"/>
              <a:gd name="T6" fmla="*/ 2147483647 w 800"/>
              <a:gd name="T7" fmla="*/ 2147483647 h 1353"/>
              <a:gd name="T8" fmla="*/ 2147483647 w 800"/>
              <a:gd name="T9" fmla="*/ 2147483647 h 1353"/>
              <a:gd name="T10" fmla="*/ 2147483647 w 800"/>
              <a:gd name="T11" fmla="*/ 2147483647 h 1353"/>
              <a:gd name="T12" fmla="*/ 2147483647 w 800"/>
              <a:gd name="T13" fmla="*/ 2147483647 h 1353"/>
              <a:gd name="T14" fmla="*/ 2147483647 w 800"/>
              <a:gd name="T15" fmla="*/ 2147483647 h 1353"/>
              <a:gd name="T16" fmla="*/ 2147483647 w 800"/>
              <a:gd name="T17" fmla="*/ 2147483647 h 1353"/>
              <a:gd name="T18" fmla="*/ 2147483647 w 800"/>
              <a:gd name="T19" fmla="*/ 2147483647 h 1353"/>
              <a:gd name="T20" fmla="*/ 2147483647 w 800"/>
              <a:gd name="T21" fmla="*/ 2147483647 h 1353"/>
              <a:gd name="T22" fmla="*/ 2147483647 w 800"/>
              <a:gd name="T23" fmla="*/ 2147483647 h 1353"/>
              <a:gd name="T24" fmla="*/ 2147483647 w 800"/>
              <a:gd name="T25" fmla="*/ 2147483647 h 1353"/>
              <a:gd name="T26" fmla="*/ 2147483647 w 800"/>
              <a:gd name="T27" fmla="*/ 2147483647 h 1353"/>
              <a:gd name="T28" fmla="*/ 2147483647 w 800"/>
              <a:gd name="T29" fmla="*/ 2147483647 h 1353"/>
              <a:gd name="T30" fmla="*/ 2147483647 w 800"/>
              <a:gd name="T31" fmla="*/ 2147483647 h 1353"/>
              <a:gd name="T32" fmla="*/ 2147483647 w 800"/>
              <a:gd name="T33" fmla="*/ 2147483647 h 1353"/>
              <a:gd name="T34" fmla="*/ 2147483647 w 800"/>
              <a:gd name="T35" fmla="*/ 2147483647 h 1353"/>
              <a:gd name="T36" fmla="*/ 2147483647 w 800"/>
              <a:gd name="T37" fmla="*/ 2147483647 h 1353"/>
              <a:gd name="T38" fmla="*/ 2147483647 w 800"/>
              <a:gd name="T39" fmla="*/ 2147483647 h 1353"/>
              <a:gd name="T40" fmla="*/ 2147483647 w 800"/>
              <a:gd name="T41" fmla="*/ 2147483647 h 1353"/>
              <a:gd name="T42" fmla="*/ 2147483647 w 800"/>
              <a:gd name="T43" fmla="*/ 2147483647 h 1353"/>
              <a:gd name="T44" fmla="*/ 0 w 800"/>
              <a:gd name="T45" fmla="*/ 2147483647 h 1353"/>
              <a:gd name="T46" fmla="*/ 2147483647 w 800"/>
              <a:gd name="T47" fmla="*/ 2147483647 h 1353"/>
              <a:gd name="T48" fmla="*/ 2147483647 w 800"/>
              <a:gd name="T49" fmla="*/ 2147483647 h 1353"/>
              <a:gd name="T50" fmla="*/ 2147483647 w 800"/>
              <a:gd name="T51" fmla="*/ 2147483647 h 1353"/>
              <a:gd name="T52" fmla="*/ 2147483647 w 800"/>
              <a:gd name="T53" fmla="*/ 2147483647 h 1353"/>
              <a:gd name="T54" fmla="*/ 2147483647 w 800"/>
              <a:gd name="T55" fmla="*/ 2147483647 h 1353"/>
              <a:gd name="T56" fmla="*/ 2147483647 w 800"/>
              <a:gd name="T57" fmla="*/ 2147483647 h 1353"/>
              <a:gd name="T58" fmla="*/ 2147483647 w 800"/>
              <a:gd name="T59" fmla="*/ 2147483647 h 1353"/>
              <a:gd name="T60" fmla="*/ 2147483647 w 800"/>
              <a:gd name="T61" fmla="*/ 2147483647 h 1353"/>
              <a:gd name="T62" fmla="*/ 2147483647 w 800"/>
              <a:gd name="T63" fmla="*/ 2147483647 h 1353"/>
              <a:gd name="T64" fmla="*/ 2147483647 w 800"/>
              <a:gd name="T65" fmla="*/ 2147483647 h 1353"/>
              <a:gd name="T66" fmla="*/ 2147483647 w 800"/>
              <a:gd name="T67" fmla="*/ 2147483647 h 13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0"/>
              <a:gd name="T103" fmla="*/ 0 h 1353"/>
              <a:gd name="T104" fmla="*/ 800 w 800"/>
              <a:gd name="T105" fmla="*/ 1353 h 13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EDF8FF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005C99"/>
            </a:prst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 rot="813715" flipV="1">
            <a:off x="2254250" y="274638"/>
            <a:ext cx="3236913" cy="1352550"/>
          </a:xfrm>
          <a:custGeom>
            <a:avLst/>
            <a:gdLst>
              <a:gd name="T0" fmla="*/ 711967263 w 1707"/>
              <a:gd name="T1" fmla="*/ 252673828 h 727"/>
              <a:gd name="T2" fmla="*/ 1240549278 w 1707"/>
              <a:gd name="T3" fmla="*/ 318439014 h 727"/>
              <a:gd name="T4" fmla="*/ 1556979804 w 1707"/>
              <a:gd name="T5" fmla="*/ 353050899 h 727"/>
              <a:gd name="T6" fmla="*/ 1873410331 w 1707"/>
              <a:gd name="T7" fmla="*/ 387664644 h 727"/>
              <a:gd name="T8" fmla="*/ 2081966513 w 1707"/>
              <a:gd name="T9" fmla="*/ 387664644 h 727"/>
              <a:gd name="T10" fmla="*/ 2147483647 w 1707"/>
              <a:gd name="T11" fmla="*/ 453427969 h 727"/>
              <a:gd name="T12" fmla="*/ 2147483647 w 1707"/>
              <a:gd name="T13" fmla="*/ 453427969 h 727"/>
              <a:gd name="T14" fmla="*/ 2147483647 w 1707"/>
              <a:gd name="T15" fmla="*/ 488041714 h 727"/>
              <a:gd name="T16" fmla="*/ 2147483647 w 1707"/>
              <a:gd name="T17" fmla="*/ 488041714 h 727"/>
              <a:gd name="T18" fmla="*/ 2147483647 w 1707"/>
              <a:gd name="T19" fmla="*/ 488041714 h 727"/>
              <a:gd name="T20" fmla="*/ 2147483647 w 1707"/>
              <a:gd name="T21" fmla="*/ 488041714 h 727"/>
              <a:gd name="T22" fmla="*/ 2147483647 w 1707"/>
              <a:gd name="T23" fmla="*/ 591881089 h 727"/>
              <a:gd name="T24" fmla="*/ 2147483647 w 1707"/>
              <a:gd name="T25" fmla="*/ 657644414 h 727"/>
              <a:gd name="T26" fmla="*/ 2147483647 w 1707"/>
              <a:gd name="T27" fmla="*/ 1197605816 h 727"/>
              <a:gd name="T28" fmla="*/ 2147483647 w 1707"/>
              <a:gd name="T29" fmla="*/ 1401822262 h 727"/>
              <a:gd name="T30" fmla="*/ 2147483647 w 1707"/>
              <a:gd name="T31" fmla="*/ 1536813077 h 727"/>
              <a:gd name="T32" fmla="*/ 2147483647 w 1707"/>
              <a:gd name="T33" fmla="*/ 1706415777 h 727"/>
              <a:gd name="T34" fmla="*/ 2147483647 w 1707"/>
              <a:gd name="T35" fmla="*/ 1872558033 h 727"/>
              <a:gd name="T36" fmla="*/ 2147483647 w 1707"/>
              <a:gd name="T37" fmla="*/ 2042160734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1592936655 w 1707"/>
              <a:gd name="T53" fmla="*/ 2147483647 h 727"/>
              <a:gd name="T54" fmla="*/ 1276508025 w 1707"/>
              <a:gd name="T55" fmla="*/ 2076772618 h 727"/>
              <a:gd name="T56" fmla="*/ 747926010 w 1707"/>
              <a:gd name="T57" fmla="*/ 1941783663 h 727"/>
              <a:gd name="T58" fmla="*/ 186980554 w 1707"/>
              <a:gd name="T59" fmla="*/ 1637190148 h 727"/>
              <a:gd name="T60" fmla="*/ 222939301 w 1707"/>
              <a:gd name="T61" fmla="*/ 1301445191 h 727"/>
              <a:gd name="T62" fmla="*/ 291259593 w 1707"/>
              <a:gd name="T63" fmla="*/ 1062615001 h 727"/>
              <a:gd name="T64" fmla="*/ 467454230 w 1707"/>
              <a:gd name="T65" fmla="*/ 692258160 h 727"/>
              <a:gd name="T66" fmla="*/ 467454230 w 1707"/>
              <a:gd name="T67" fmla="*/ 353050899 h 727"/>
              <a:gd name="T68" fmla="*/ 327218341 w 1707"/>
              <a:gd name="T69" fmla="*/ 17305942 h 727"/>
              <a:gd name="T70" fmla="*/ 503411081 w 1707"/>
              <a:gd name="T71" fmla="*/ 183448198 h 727"/>
              <a:gd name="T72" fmla="*/ 643646971 w 1707"/>
              <a:gd name="T73" fmla="*/ 353050899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5621" name="WordArt 21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65691">
            <a:off x="2700338" y="549275"/>
            <a:ext cx="2376487" cy="7905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-5735603">
            <a:off x="6804025" y="4076700"/>
            <a:ext cx="1657350" cy="2520950"/>
          </a:xfrm>
          <a:custGeom>
            <a:avLst/>
            <a:gdLst>
              <a:gd name="T0" fmla="*/ 2147483647 w 800"/>
              <a:gd name="T1" fmla="*/ 2147483647 h 1353"/>
              <a:gd name="T2" fmla="*/ 2147483647 w 800"/>
              <a:gd name="T3" fmla="*/ 2147483647 h 1353"/>
              <a:gd name="T4" fmla="*/ 2147483647 w 800"/>
              <a:gd name="T5" fmla="*/ 2147483647 h 1353"/>
              <a:gd name="T6" fmla="*/ 2147483647 w 800"/>
              <a:gd name="T7" fmla="*/ 2147483647 h 1353"/>
              <a:gd name="T8" fmla="*/ 2147483647 w 800"/>
              <a:gd name="T9" fmla="*/ 2147483647 h 1353"/>
              <a:gd name="T10" fmla="*/ 2147483647 w 800"/>
              <a:gd name="T11" fmla="*/ 2147483647 h 1353"/>
              <a:gd name="T12" fmla="*/ 2147483647 w 800"/>
              <a:gd name="T13" fmla="*/ 2147483647 h 1353"/>
              <a:gd name="T14" fmla="*/ 2147483647 w 800"/>
              <a:gd name="T15" fmla="*/ 2147483647 h 1353"/>
              <a:gd name="T16" fmla="*/ 2147483647 w 800"/>
              <a:gd name="T17" fmla="*/ 2147483647 h 1353"/>
              <a:gd name="T18" fmla="*/ 2147483647 w 800"/>
              <a:gd name="T19" fmla="*/ 2147483647 h 1353"/>
              <a:gd name="T20" fmla="*/ 2147483647 w 800"/>
              <a:gd name="T21" fmla="*/ 2147483647 h 1353"/>
              <a:gd name="T22" fmla="*/ 2147483647 w 800"/>
              <a:gd name="T23" fmla="*/ 2147483647 h 1353"/>
              <a:gd name="T24" fmla="*/ 2147483647 w 800"/>
              <a:gd name="T25" fmla="*/ 2147483647 h 1353"/>
              <a:gd name="T26" fmla="*/ 2147483647 w 800"/>
              <a:gd name="T27" fmla="*/ 2147483647 h 1353"/>
              <a:gd name="T28" fmla="*/ 2147483647 w 800"/>
              <a:gd name="T29" fmla="*/ 2147483647 h 1353"/>
              <a:gd name="T30" fmla="*/ 2147483647 w 800"/>
              <a:gd name="T31" fmla="*/ 2147483647 h 1353"/>
              <a:gd name="T32" fmla="*/ 2147483647 w 800"/>
              <a:gd name="T33" fmla="*/ 2147483647 h 1353"/>
              <a:gd name="T34" fmla="*/ 2147483647 w 800"/>
              <a:gd name="T35" fmla="*/ 2147483647 h 1353"/>
              <a:gd name="T36" fmla="*/ 2147483647 w 800"/>
              <a:gd name="T37" fmla="*/ 2147483647 h 1353"/>
              <a:gd name="T38" fmla="*/ 2147483647 w 800"/>
              <a:gd name="T39" fmla="*/ 2147483647 h 1353"/>
              <a:gd name="T40" fmla="*/ 2147483647 w 800"/>
              <a:gd name="T41" fmla="*/ 2147483647 h 1353"/>
              <a:gd name="T42" fmla="*/ 2147483647 w 800"/>
              <a:gd name="T43" fmla="*/ 2147483647 h 1353"/>
              <a:gd name="T44" fmla="*/ 0 w 800"/>
              <a:gd name="T45" fmla="*/ 2147483647 h 1353"/>
              <a:gd name="T46" fmla="*/ 2147483647 w 800"/>
              <a:gd name="T47" fmla="*/ 2147483647 h 1353"/>
              <a:gd name="T48" fmla="*/ 2147483647 w 800"/>
              <a:gd name="T49" fmla="*/ 2147483647 h 1353"/>
              <a:gd name="T50" fmla="*/ 2147483647 w 800"/>
              <a:gd name="T51" fmla="*/ 2147483647 h 1353"/>
              <a:gd name="T52" fmla="*/ 2147483647 w 800"/>
              <a:gd name="T53" fmla="*/ 2147483647 h 1353"/>
              <a:gd name="T54" fmla="*/ 2147483647 w 800"/>
              <a:gd name="T55" fmla="*/ 2147483647 h 1353"/>
              <a:gd name="T56" fmla="*/ 2147483647 w 800"/>
              <a:gd name="T57" fmla="*/ 2147483647 h 1353"/>
              <a:gd name="T58" fmla="*/ 2147483647 w 800"/>
              <a:gd name="T59" fmla="*/ 2147483647 h 1353"/>
              <a:gd name="T60" fmla="*/ 2147483647 w 800"/>
              <a:gd name="T61" fmla="*/ 2147483647 h 1353"/>
              <a:gd name="T62" fmla="*/ 2147483647 w 800"/>
              <a:gd name="T63" fmla="*/ 2147483647 h 1353"/>
              <a:gd name="T64" fmla="*/ 2147483647 w 800"/>
              <a:gd name="T65" fmla="*/ 2147483647 h 1353"/>
              <a:gd name="T66" fmla="*/ 2147483647 w 800"/>
              <a:gd name="T67" fmla="*/ 2147483647 h 13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0"/>
              <a:gd name="T103" fmla="*/ 0 h 1353"/>
              <a:gd name="T104" fmla="*/ 800 w 800"/>
              <a:gd name="T105" fmla="*/ 1353 h 13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BCBC96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27" name="WordArt 27"/>
          <p:cNvSpPr>
            <a:spLocks noChangeArrowheads="1" noChangeShapeType="1" noTextEdit="1"/>
          </p:cNvSpPr>
          <p:nvPr/>
        </p:nvSpPr>
        <p:spPr bwMode="auto">
          <a:xfrm>
            <a:off x="6732588" y="4941888"/>
            <a:ext cx="18716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РЫБАК</a:t>
            </a:r>
          </a:p>
        </p:txBody>
      </p:sp>
      <p:sp>
        <p:nvSpPr>
          <p:cNvPr id="25628" name="WordArt 28"/>
          <p:cNvSpPr>
            <a:spLocks noChangeArrowheads="1" noChangeShapeType="1" noTextEdit="1"/>
          </p:cNvSpPr>
          <p:nvPr/>
        </p:nvSpPr>
        <p:spPr bwMode="auto">
          <a:xfrm>
            <a:off x="407988" y="4235450"/>
            <a:ext cx="20875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КОМАР</a:t>
            </a:r>
          </a:p>
        </p:txBody>
      </p:sp>
      <p:sp>
        <p:nvSpPr>
          <p:cNvPr id="13323" name="Text 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603875" y="6308725"/>
            <a:ext cx="836613" cy="369888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Конец</a:t>
            </a:r>
          </a:p>
        </p:txBody>
      </p:sp>
      <p:pic>
        <p:nvPicPr>
          <p:cNvPr id="25633" name="Picture 33" descr="Рисунок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6814">
            <a:off x="1046163" y="2089150"/>
            <a:ext cx="27368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5" name="Picture 35" descr="Рисунок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266950"/>
            <a:ext cx="2809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9" grpId="0" animBg="1"/>
      <p:bldP spid="25610" grpId="0" animBg="1"/>
      <p:bldP spid="25621" grpId="0" animBg="1"/>
      <p:bldP spid="25607" grpId="0" animBg="1"/>
      <p:bldP spid="25627" grpId="0" animBg="1"/>
      <p:bldP spid="256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tre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151">
            <a:off x="3568700" y="2179638"/>
            <a:ext cx="15367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http://diddlybop.ru/wp-content/uploads/2013/08/wave_gifs_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149725"/>
            <a:ext cx="916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http://vsefoto.at.ua/PNG/1c6bd3c1db9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419100"/>
            <a:ext cx="6992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7" descr="http://gifsla.ru/images/7/zhivotnye2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70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3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6427788"/>
            <a:ext cx="1477962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FFFF"/>
                </a:solidFill>
              </a:rPr>
              <a:t>Начать игру</a:t>
            </a:r>
          </a:p>
        </p:txBody>
      </p:sp>
      <p:pic>
        <p:nvPicPr>
          <p:cNvPr id="14343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04813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639888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773238"/>
            <a:ext cx="9667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7" descr="http://www.playcast.ru/uploads/2015/05/28/1377618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63" y="28575"/>
            <a:ext cx="48037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 descr="http://gifr.ru/data/gifs/5/0/f/50ff9b981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3716338"/>
            <a:ext cx="570865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tre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151">
            <a:off x="3568700" y="2179638"/>
            <a:ext cx="15367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3" descr="http://diddlybop.ru/wp-content/uploads/2013/08/wave_gifs_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149725"/>
            <a:ext cx="916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5" descr="http://vsefoto.at.ua/PNG/1c6bd3c1db9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419100"/>
            <a:ext cx="69929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7" descr="http://gifsla.ru/images/7/zhivotnye2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701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3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4103" name="Text Box 3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6237288"/>
            <a:ext cx="1477963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Начать игру</a:t>
            </a:r>
          </a:p>
        </p:txBody>
      </p:sp>
      <p:pic>
        <p:nvPicPr>
          <p:cNvPr id="4104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04813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 rot="-368723">
            <a:off x="2189163" y="4090988"/>
            <a:ext cx="2997200" cy="806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_JasperCapsNr"/>
              </a:rPr>
              <a:t>АБВГД</a:t>
            </a:r>
          </a:p>
        </p:txBody>
      </p:sp>
      <p:pic>
        <p:nvPicPr>
          <p:cNvPr id="4106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639888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http://kartinki-vernisazh.ru/_ph/14/1/677042954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773238"/>
            <a:ext cx="9667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7" descr="http://www.playcast.ru/uploads/2015/05/28/13776183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63" y="28575"/>
            <a:ext cx="48037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6"/>
          <p:cNvSpPr>
            <a:spLocks/>
          </p:cNvSpPr>
          <p:nvPr/>
        </p:nvSpPr>
        <p:spPr bwMode="auto">
          <a:xfrm rot="501901" flipV="1">
            <a:off x="2987675" y="188913"/>
            <a:ext cx="3097213" cy="1281112"/>
          </a:xfrm>
          <a:custGeom>
            <a:avLst/>
            <a:gdLst>
              <a:gd name="T0" fmla="*/ 651839049 w 1707"/>
              <a:gd name="T1" fmla="*/ 226688099 h 727"/>
              <a:gd name="T2" fmla="*/ 1135780848 w 1707"/>
              <a:gd name="T3" fmla="*/ 285687976 h 727"/>
              <a:gd name="T4" fmla="*/ 1425485479 w 1707"/>
              <a:gd name="T5" fmla="*/ 316741285 h 727"/>
              <a:gd name="T6" fmla="*/ 1715191925 w 1707"/>
              <a:gd name="T7" fmla="*/ 347794594 h 727"/>
              <a:gd name="T8" fmla="*/ 1906135923 w 1707"/>
              <a:gd name="T9" fmla="*/ 347794594 h 727"/>
              <a:gd name="T10" fmla="*/ 2147483647 w 1707"/>
              <a:gd name="T11" fmla="*/ 406796234 h 727"/>
              <a:gd name="T12" fmla="*/ 2147483647 w 1707"/>
              <a:gd name="T13" fmla="*/ 406796234 h 727"/>
              <a:gd name="T14" fmla="*/ 2147483647 w 1707"/>
              <a:gd name="T15" fmla="*/ 437849543 h 727"/>
              <a:gd name="T16" fmla="*/ 2147483647 w 1707"/>
              <a:gd name="T17" fmla="*/ 437849543 h 727"/>
              <a:gd name="T18" fmla="*/ 2147483647 w 1707"/>
              <a:gd name="T19" fmla="*/ 437849543 h 727"/>
              <a:gd name="T20" fmla="*/ 2147483647 w 1707"/>
              <a:gd name="T21" fmla="*/ 437849543 h 727"/>
              <a:gd name="T22" fmla="*/ 2147483647 w 1707"/>
              <a:gd name="T23" fmla="*/ 531007708 h 727"/>
              <a:gd name="T24" fmla="*/ 2147483647 w 1707"/>
              <a:gd name="T25" fmla="*/ 590009347 h 727"/>
              <a:gd name="T26" fmla="*/ 2147483647 w 1707"/>
              <a:gd name="T27" fmla="*/ 1074438853 h 727"/>
              <a:gd name="T28" fmla="*/ 2147483647 w 1707"/>
              <a:gd name="T29" fmla="*/ 1257651967 h 727"/>
              <a:gd name="T30" fmla="*/ 2147483647 w 1707"/>
              <a:gd name="T31" fmla="*/ 1378758462 h 727"/>
              <a:gd name="T32" fmla="*/ 2147483647 w 1707"/>
              <a:gd name="T33" fmla="*/ 1530920029 h 727"/>
              <a:gd name="T34" fmla="*/ 2147483647 w 1707"/>
              <a:gd name="T35" fmla="*/ 1679974855 h 727"/>
              <a:gd name="T36" fmla="*/ 2147483647 w 1707"/>
              <a:gd name="T37" fmla="*/ 1832134660 h 727"/>
              <a:gd name="T38" fmla="*/ 2147483647 w 1707"/>
              <a:gd name="T39" fmla="*/ 2147483647 h 727"/>
              <a:gd name="T40" fmla="*/ 2147483647 w 1707"/>
              <a:gd name="T41" fmla="*/ 2105402722 h 727"/>
              <a:gd name="T42" fmla="*/ 2147483647 w 1707"/>
              <a:gd name="T43" fmla="*/ 2136456031 h 727"/>
              <a:gd name="T44" fmla="*/ 2147483647 w 1707"/>
              <a:gd name="T45" fmla="*/ 2136456031 h 727"/>
              <a:gd name="T46" fmla="*/ 2147483647 w 1707"/>
              <a:gd name="T47" fmla="*/ 2074349413 h 727"/>
              <a:gd name="T48" fmla="*/ 2147483647 w 1707"/>
              <a:gd name="T49" fmla="*/ 2046401082 h 727"/>
              <a:gd name="T50" fmla="*/ 2147483647 w 1707"/>
              <a:gd name="T51" fmla="*/ 2074349413 h 727"/>
              <a:gd name="T52" fmla="*/ 1458408109 w 1707"/>
              <a:gd name="T53" fmla="*/ 1953241155 h 727"/>
              <a:gd name="T54" fmla="*/ 1168701664 w 1707"/>
              <a:gd name="T55" fmla="*/ 1863187969 h 727"/>
              <a:gd name="T56" fmla="*/ 684759865 w 1707"/>
              <a:gd name="T57" fmla="*/ 1742079711 h 727"/>
              <a:gd name="T58" fmla="*/ 171190420 w 1707"/>
              <a:gd name="T59" fmla="*/ 1468813411 h 727"/>
              <a:gd name="T60" fmla="*/ 204111236 w 1707"/>
              <a:gd name="T61" fmla="*/ 1167597018 h 727"/>
              <a:gd name="T62" fmla="*/ 266661512 w 1707"/>
              <a:gd name="T63" fmla="*/ 953330596 h 727"/>
              <a:gd name="T64" fmla="*/ 427974235 w 1707"/>
              <a:gd name="T65" fmla="*/ 621062656 h 727"/>
              <a:gd name="T66" fmla="*/ 427974235 w 1707"/>
              <a:gd name="T67" fmla="*/ 316741285 h 727"/>
              <a:gd name="T68" fmla="*/ 299582327 w 1707"/>
              <a:gd name="T69" fmla="*/ 15526655 h 727"/>
              <a:gd name="T70" fmla="*/ 460896865 w 1707"/>
              <a:gd name="T71" fmla="*/ 164581481 h 727"/>
              <a:gd name="T72" fmla="*/ 589288773 w 1707"/>
              <a:gd name="T73" fmla="*/ 316741285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3" name="Freeform 7"/>
          <p:cNvSpPr>
            <a:spLocks/>
          </p:cNvSpPr>
          <p:nvPr/>
        </p:nvSpPr>
        <p:spPr bwMode="auto">
          <a:xfrm>
            <a:off x="2627313" y="1125538"/>
            <a:ext cx="461962" cy="441325"/>
          </a:xfrm>
          <a:custGeom>
            <a:avLst/>
            <a:gdLst>
              <a:gd name="T0" fmla="*/ 399253682 w 382"/>
              <a:gd name="T1" fmla="*/ 68660124 h 369"/>
              <a:gd name="T2" fmla="*/ 242769496 w 382"/>
              <a:gd name="T3" fmla="*/ 82964316 h 369"/>
              <a:gd name="T4" fmla="*/ 128697534 w 382"/>
              <a:gd name="T5" fmla="*/ 138750666 h 369"/>
              <a:gd name="T6" fmla="*/ 57036586 w 382"/>
              <a:gd name="T7" fmla="*/ 236019175 h 369"/>
              <a:gd name="T8" fmla="*/ 0 w 382"/>
              <a:gd name="T9" fmla="*/ 250323367 h 369"/>
              <a:gd name="T10" fmla="*/ 14624362 w 382"/>
              <a:gd name="T11" fmla="*/ 291806721 h 369"/>
              <a:gd name="T12" fmla="*/ 99447600 w 382"/>
              <a:gd name="T13" fmla="*/ 347593072 h 369"/>
              <a:gd name="T14" fmla="*/ 171108548 w 382"/>
              <a:gd name="T15" fmla="*/ 431987807 h 369"/>
              <a:gd name="T16" fmla="*/ 185732910 w 382"/>
              <a:gd name="T17" fmla="*/ 473469965 h 369"/>
              <a:gd name="T18" fmla="*/ 285180510 w 382"/>
              <a:gd name="T19" fmla="*/ 502078350 h 369"/>
              <a:gd name="T20" fmla="*/ 371465821 w 382"/>
              <a:gd name="T21" fmla="*/ 333288879 h 369"/>
              <a:gd name="T22" fmla="*/ 470914630 w 382"/>
              <a:gd name="T23" fmla="*/ 361897264 h 369"/>
              <a:gd name="T24" fmla="*/ 513325644 w 382"/>
              <a:gd name="T25" fmla="*/ 347593072 h 369"/>
              <a:gd name="T26" fmla="*/ 557199941 w 382"/>
              <a:gd name="T27" fmla="*/ 347593072 h 369"/>
              <a:gd name="T28" fmla="*/ 542574369 w 382"/>
              <a:gd name="T29" fmla="*/ 306110914 h 369"/>
              <a:gd name="T30" fmla="*/ 513325644 w 382"/>
              <a:gd name="T31" fmla="*/ 264628756 h 369"/>
              <a:gd name="T32" fmla="*/ 542574369 w 382"/>
              <a:gd name="T33" fmla="*/ 221714982 h 369"/>
              <a:gd name="T34" fmla="*/ 527950007 w 382"/>
              <a:gd name="T35" fmla="*/ 180232824 h 369"/>
              <a:gd name="T36" fmla="*/ 527950007 w 382"/>
              <a:gd name="T37" fmla="*/ 138750666 h 369"/>
              <a:gd name="T38" fmla="*/ 485538993 w 382"/>
              <a:gd name="T39" fmla="*/ 124446474 h 369"/>
              <a:gd name="T40" fmla="*/ 399253682 w 382"/>
              <a:gd name="T41" fmla="*/ 68660124 h 3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82" h="369">
                <a:moveTo>
                  <a:pt x="273" y="48"/>
                </a:moveTo>
                <a:cubicBezTo>
                  <a:pt x="233" y="34"/>
                  <a:pt x="205" y="45"/>
                  <a:pt x="166" y="58"/>
                </a:cubicBezTo>
                <a:cubicBezTo>
                  <a:pt x="139" y="97"/>
                  <a:pt x="137" y="114"/>
                  <a:pt x="88" y="97"/>
                </a:cubicBezTo>
                <a:cubicBezTo>
                  <a:pt x="40" y="114"/>
                  <a:pt x="62" y="97"/>
                  <a:pt x="39" y="165"/>
                </a:cubicBezTo>
                <a:cubicBezTo>
                  <a:pt x="35" y="178"/>
                  <a:pt x="13" y="172"/>
                  <a:pt x="0" y="175"/>
                </a:cubicBezTo>
                <a:cubicBezTo>
                  <a:pt x="3" y="185"/>
                  <a:pt x="3" y="197"/>
                  <a:pt x="10" y="204"/>
                </a:cubicBezTo>
                <a:cubicBezTo>
                  <a:pt x="26" y="220"/>
                  <a:pt x="68" y="243"/>
                  <a:pt x="68" y="243"/>
                </a:cubicBezTo>
                <a:cubicBezTo>
                  <a:pt x="83" y="264"/>
                  <a:pt x="103" y="281"/>
                  <a:pt x="117" y="302"/>
                </a:cubicBezTo>
                <a:cubicBezTo>
                  <a:pt x="123" y="311"/>
                  <a:pt x="119" y="325"/>
                  <a:pt x="127" y="331"/>
                </a:cubicBezTo>
                <a:cubicBezTo>
                  <a:pt x="145" y="346"/>
                  <a:pt x="173" y="343"/>
                  <a:pt x="195" y="351"/>
                </a:cubicBezTo>
                <a:cubicBezTo>
                  <a:pt x="305" y="328"/>
                  <a:pt x="186" y="369"/>
                  <a:pt x="254" y="233"/>
                </a:cubicBezTo>
                <a:cubicBezTo>
                  <a:pt x="256" y="229"/>
                  <a:pt x="316" y="251"/>
                  <a:pt x="322" y="253"/>
                </a:cubicBezTo>
                <a:cubicBezTo>
                  <a:pt x="332" y="250"/>
                  <a:pt x="342" y="239"/>
                  <a:pt x="351" y="243"/>
                </a:cubicBezTo>
                <a:cubicBezTo>
                  <a:pt x="382" y="258"/>
                  <a:pt x="335" y="309"/>
                  <a:pt x="381" y="243"/>
                </a:cubicBezTo>
                <a:cubicBezTo>
                  <a:pt x="378" y="233"/>
                  <a:pt x="376" y="223"/>
                  <a:pt x="371" y="214"/>
                </a:cubicBezTo>
                <a:cubicBezTo>
                  <a:pt x="366" y="204"/>
                  <a:pt x="351" y="197"/>
                  <a:pt x="351" y="185"/>
                </a:cubicBezTo>
                <a:cubicBezTo>
                  <a:pt x="351" y="173"/>
                  <a:pt x="364" y="165"/>
                  <a:pt x="371" y="155"/>
                </a:cubicBezTo>
                <a:cubicBezTo>
                  <a:pt x="368" y="145"/>
                  <a:pt x="367" y="134"/>
                  <a:pt x="361" y="126"/>
                </a:cubicBezTo>
                <a:cubicBezTo>
                  <a:pt x="337" y="97"/>
                  <a:pt x="309" y="115"/>
                  <a:pt x="361" y="97"/>
                </a:cubicBezTo>
                <a:cubicBezTo>
                  <a:pt x="351" y="94"/>
                  <a:pt x="340" y="93"/>
                  <a:pt x="332" y="87"/>
                </a:cubicBezTo>
                <a:cubicBezTo>
                  <a:pt x="330" y="86"/>
                  <a:pt x="273" y="0"/>
                  <a:pt x="273" y="48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4" name="Freeform 8"/>
          <p:cNvSpPr>
            <a:spLocks/>
          </p:cNvSpPr>
          <p:nvPr/>
        </p:nvSpPr>
        <p:spPr bwMode="auto">
          <a:xfrm>
            <a:off x="2411413" y="1557338"/>
            <a:ext cx="254000" cy="282575"/>
          </a:xfrm>
          <a:custGeom>
            <a:avLst/>
            <a:gdLst>
              <a:gd name="T0" fmla="*/ 0 w 160"/>
              <a:gd name="T1" fmla="*/ 335181575 h 178"/>
              <a:gd name="T2" fmla="*/ 146169063 w 160"/>
              <a:gd name="T3" fmla="*/ 138609388 h 178"/>
              <a:gd name="T4" fmla="*/ 320060638 w 160"/>
              <a:gd name="T5" fmla="*/ 40322500 h 178"/>
              <a:gd name="T6" fmla="*/ 342741250 w 160"/>
              <a:gd name="T7" fmla="*/ 113407825 h 178"/>
              <a:gd name="T8" fmla="*/ 393144375 w 160"/>
              <a:gd name="T9" fmla="*/ 186491563 h 178"/>
              <a:gd name="T10" fmla="*/ 294859075 w 160"/>
              <a:gd name="T11" fmla="*/ 408265313 h 178"/>
              <a:gd name="T12" fmla="*/ 219254388 w 160"/>
              <a:gd name="T13" fmla="*/ 383063750 h 178"/>
              <a:gd name="T14" fmla="*/ 0 w 160"/>
              <a:gd name="T15" fmla="*/ 335181575 h 1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" h="178">
                <a:moveTo>
                  <a:pt x="0" y="133"/>
                </a:moveTo>
                <a:cubicBezTo>
                  <a:pt x="27" y="92"/>
                  <a:pt x="10" y="70"/>
                  <a:pt x="58" y="55"/>
                </a:cubicBezTo>
                <a:cubicBezTo>
                  <a:pt x="73" y="9"/>
                  <a:pt x="79" y="0"/>
                  <a:pt x="127" y="16"/>
                </a:cubicBezTo>
                <a:cubicBezTo>
                  <a:pt x="130" y="26"/>
                  <a:pt x="131" y="36"/>
                  <a:pt x="136" y="45"/>
                </a:cubicBezTo>
                <a:cubicBezTo>
                  <a:pt x="141" y="56"/>
                  <a:pt x="154" y="62"/>
                  <a:pt x="156" y="74"/>
                </a:cubicBezTo>
                <a:cubicBezTo>
                  <a:pt x="160" y="98"/>
                  <a:pt x="125" y="139"/>
                  <a:pt x="117" y="162"/>
                </a:cubicBezTo>
                <a:cubicBezTo>
                  <a:pt x="107" y="159"/>
                  <a:pt x="98" y="152"/>
                  <a:pt x="87" y="152"/>
                </a:cubicBezTo>
                <a:cubicBezTo>
                  <a:pt x="46" y="152"/>
                  <a:pt x="21" y="178"/>
                  <a:pt x="0" y="133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5" name="Freeform 9"/>
          <p:cNvSpPr>
            <a:spLocks/>
          </p:cNvSpPr>
          <p:nvPr/>
        </p:nvSpPr>
        <p:spPr bwMode="auto">
          <a:xfrm>
            <a:off x="2124075" y="1916113"/>
            <a:ext cx="144463" cy="138112"/>
          </a:xfrm>
          <a:custGeom>
            <a:avLst/>
            <a:gdLst>
              <a:gd name="T0" fmla="*/ 0 w 160"/>
              <a:gd name="T1" fmla="*/ 80070820 h 178"/>
              <a:gd name="T2" fmla="*/ 47282740 w 160"/>
              <a:gd name="T3" fmla="*/ 33111964 h 178"/>
              <a:gd name="T4" fmla="*/ 103533021 w 160"/>
              <a:gd name="T5" fmla="*/ 9632924 h 178"/>
              <a:gd name="T6" fmla="*/ 110869935 w 160"/>
              <a:gd name="T7" fmla="*/ 27091677 h 178"/>
              <a:gd name="T8" fmla="*/ 127173488 w 160"/>
              <a:gd name="T9" fmla="*/ 44550431 h 178"/>
              <a:gd name="T10" fmla="*/ 95380793 w 160"/>
              <a:gd name="T11" fmla="*/ 97529573 h 178"/>
              <a:gd name="T12" fmla="*/ 70924110 w 160"/>
              <a:gd name="T13" fmla="*/ 91509287 h 178"/>
              <a:gd name="T14" fmla="*/ 0 w 160"/>
              <a:gd name="T15" fmla="*/ 80070820 h 17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0" h="178">
                <a:moveTo>
                  <a:pt x="0" y="133"/>
                </a:moveTo>
                <a:cubicBezTo>
                  <a:pt x="27" y="92"/>
                  <a:pt x="10" y="70"/>
                  <a:pt x="58" y="55"/>
                </a:cubicBezTo>
                <a:cubicBezTo>
                  <a:pt x="73" y="9"/>
                  <a:pt x="79" y="0"/>
                  <a:pt x="127" y="16"/>
                </a:cubicBezTo>
                <a:cubicBezTo>
                  <a:pt x="130" y="26"/>
                  <a:pt x="131" y="36"/>
                  <a:pt x="136" y="45"/>
                </a:cubicBezTo>
                <a:cubicBezTo>
                  <a:pt x="141" y="56"/>
                  <a:pt x="154" y="62"/>
                  <a:pt x="156" y="74"/>
                </a:cubicBezTo>
                <a:cubicBezTo>
                  <a:pt x="160" y="98"/>
                  <a:pt x="125" y="139"/>
                  <a:pt x="117" y="162"/>
                </a:cubicBezTo>
                <a:cubicBezTo>
                  <a:pt x="107" y="159"/>
                  <a:pt x="98" y="152"/>
                  <a:pt x="87" y="152"/>
                </a:cubicBezTo>
                <a:cubicBezTo>
                  <a:pt x="46" y="152"/>
                  <a:pt x="21" y="178"/>
                  <a:pt x="0" y="133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000080"/>
            </a:solidFill>
            <a:round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6" name="WordArt 13"/>
          <p:cNvSpPr>
            <a:spLocks noChangeArrowheads="1" noChangeShapeType="1" noTextEdit="1"/>
          </p:cNvSpPr>
          <p:nvPr/>
        </p:nvSpPr>
        <p:spPr bwMode="auto">
          <a:xfrm rot="-1206326">
            <a:off x="325438" y="438150"/>
            <a:ext cx="1728787" cy="973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_JasperCapsNr"/>
              </a:rPr>
              <a:t>АБВГД</a:t>
            </a:r>
          </a:p>
        </p:txBody>
      </p:sp>
      <p:sp>
        <p:nvSpPr>
          <p:cNvPr id="5127" name="Freeform 16"/>
          <p:cNvSpPr>
            <a:spLocks/>
          </p:cNvSpPr>
          <p:nvPr/>
        </p:nvSpPr>
        <p:spPr bwMode="auto">
          <a:xfrm rot="21222620" flipV="1">
            <a:off x="323850" y="2852738"/>
            <a:ext cx="3741738" cy="1296987"/>
          </a:xfrm>
          <a:custGeom>
            <a:avLst/>
            <a:gdLst>
              <a:gd name="T0" fmla="*/ 951359354 w 1707"/>
              <a:gd name="T1" fmla="*/ 232340860 h 727"/>
              <a:gd name="T2" fmla="*/ 1657673230 w 1707"/>
              <a:gd name="T3" fmla="*/ 292812210 h 727"/>
              <a:gd name="T4" fmla="*/ 2080498392 w 1707"/>
              <a:gd name="T5" fmla="*/ 324641020 h 727"/>
              <a:gd name="T6" fmla="*/ 2147483647 w 1707"/>
              <a:gd name="T7" fmla="*/ 356468046 h 727"/>
              <a:gd name="T8" fmla="*/ 2147483647 w 1707"/>
              <a:gd name="T9" fmla="*/ 356468046 h 727"/>
              <a:gd name="T10" fmla="*/ 2147483647 w 1707"/>
              <a:gd name="T11" fmla="*/ 416939396 h 727"/>
              <a:gd name="T12" fmla="*/ 2147483647 w 1707"/>
              <a:gd name="T13" fmla="*/ 416939396 h 727"/>
              <a:gd name="T14" fmla="*/ 2147483647 w 1707"/>
              <a:gd name="T15" fmla="*/ 448768206 h 727"/>
              <a:gd name="T16" fmla="*/ 2147483647 w 1707"/>
              <a:gd name="T17" fmla="*/ 448768206 h 727"/>
              <a:gd name="T18" fmla="*/ 2147483647 w 1707"/>
              <a:gd name="T19" fmla="*/ 448768206 h 727"/>
              <a:gd name="T20" fmla="*/ 2147483647 w 1707"/>
              <a:gd name="T21" fmla="*/ 448768206 h 727"/>
              <a:gd name="T22" fmla="*/ 2147483647 w 1707"/>
              <a:gd name="T23" fmla="*/ 544249285 h 727"/>
              <a:gd name="T24" fmla="*/ 2147483647 w 1707"/>
              <a:gd name="T25" fmla="*/ 604722419 h 727"/>
              <a:gd name="T26" fmla="*/ 2147483647 w 1707"/>
              <a:gd name="T27" fmla="*/ 1101231164 h 727"/>
              <a:gd name="T28" fmla="*/ 2147483647 w 1707"/>
              <a:gd name="T29" fmla="*/ 1289014187 h 727"/>
              <a:gd name="T30" fmla="*/ 2147483647 w 1707"/>
              <a:gd name="T31" fmla="*/ 1413141374 h 727"/>
              <a:gd name="T32" fmla="*/ 2147483647 w 1707"/>
              <a:gd name="T33" fmla="*/ 1569095586 h 727"/>
              <a:gd name="T34" fmla="*/ 2147483647 w 1707"/>
              <a:gd name="T35" fmla="*/ 1721867096 h 727"/>
              <a:gd name="T36" fmla="*/ 2147483647 w 1707"/>
              <a:gd name="T37" fmla="*/ 1877821309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26075682 h 727"/>
              <a:gd name="T48" fmla="*/ 2147483647 w 1707"/>
              <a:gd name="T49" fmla="*/ 2097431358 h 727"/>
              <a:gd name="T50" fmla="*/ 2147483647 w 1707"/>
              <a:gd name="T51" fmla="*/ 2126075682 h 727"/>
              <a:gd name="T52" fmla="*/ 2128546955 w 1707"/>
              <a:gd name="T53" fmla="*/ 2001948495 h 727"/>
              <a:gd name="T54" fmla="*/ 1705721793 w 1707"/>
              <a:gd name="T55" fmla="*/ 1909650119 h 727"/>
              <a:gd name="T56" fmla="*/ 999407917 w 1707"/>
              <a:gd name="T57" fmla="*/ 1785522933 h 727"/>
              <a:gd name="T58" fmla="*/ 249852527 w 1707"/>
              <a:gd name="T59" fmla="*/ 1505439750 h 727"/>
              <a:gd name="T60" fmla="*/ 297901090 w 1707"/>
              <a:gd name="T61" fmla="*/ 1196714027 h 727"/>
              <a:gd name="T62" fmla="*/ 389193360 w 1707"/>
              <a:gd name="T63" fmla="*/ 977103978 h 727"/>
              <a:gd name="T64" fmla="*/ 624631318 w 1707"/>
              <a:gd name="T65" fmla="*/ 636549445 h 727"/>
              <a:gd name="T66" fmla="*/ 624631318 w 1707"/>
              <a:gd name="T67" fmla="*/ 324641020 h 727"/>
              <a:gd name="T68" fmla="*/ 437241923 w 1707"/>
              <a:gd name="T69" fmla="*/ 15913513 h 727"/>
              <a:gd name="T70" fmla="*/ 672679881 w 1707"/>
              <a:gd name="T71" fmla="*/ 168685023 h 727"/>
              <a:gd name="T72" fmla="*/ 860067085 w 1707"/>
              <a:gd name="T73" fmla="*/ 324641020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28" name="WordArt 1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50154">
            <a:off x="3348038" y="404813"/>
            <a:ext cx="2519362" cy="6524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Загадки</a:t>
            </a:r>
          </a:p>
        </p:txBody>
      </p:sp>
      <p:sp>
        <p:nvSpPr>
          <p:cNvPr id="5129" name="WordArt 2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665366">
            <a:off x="682625" y="3089275"/>
            <a:ext cx="3095625" cy="6524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Пословицы</a:t>
            </a:r>
          </a:p>
        </p:txBody>
      </p:sp>
      <p:sp>
        <p:nvSpPr>
          <p:cNvPr id="5130" name="Freeform 21"/>
          <p:cNvSpPr>
            <a:spLocks/>
          </p:cNvSpPr>
          <p:nvPr/>
        </p:nvSpPr>
        <p:spPr bwMode="auto">
          <a:xfrm rot="1210952" flipV="1">
            <a:off x="6362700" y="2398713"/>
            <a:ext cx="2590800" cy="1296987"/>
          </a:xfrm>
          <a:custGeom>
            <a:avLst/>
            <a:gdLst>
              <a:gd name="T0" fmla="*/ 456106773 w 1707"/>
              <a:gd name="T1" fmla="*/ 232340860 h 727"/>
              <a:gd name="T2" fmla="*/ 794730556 w 1707"/>
              <a:gd name="T3" fmla="*/ 292812210 h 727"/>
              <a:gd name="T4" fmla="*/ 997444340 w 1707"/>
              <a:gd name="T5" fmla="*/ 324641020 h 727"/>
              <a:gd name="T6" fmla="*/ 1200158124 w 1707"/>
              <a:gd name="T7" fmla="*/ 356468046 h 727"/>
              <a:gd name="T8" fmla="*/ 1333765696 w 1707"/>
              <a:gd name="T9" fmla="*/ 356468046 h 727"/>
              <a:gd name="T10" fmla="*/ 1762228162 w 1707"/>
              <a:gd name="T11" fmla="*/ 416939396 h 727"/>
              <a:gd name="T12" fmla="*/ 2008709316 w 1707"/>
              <a:gd name="T13" fmla="*/ 416939396 h 727"/>
              <a:gd name="T14" fmla="*/ 2147483647 w 1707"/>
              <a:gd name="T15" fmla="*/ 448768206 h 727"/>
              <a:gd name="T16" fmla="*/ 2147483647 w 1707"/>
              <a:gd name="T17" fmla="*/ 448768206 h 727"/>
              <a:gd name="T18" fmla="*/ 2147483647 w 1707"/>
              <a:gd name="T19" fmla="*/ 448768206 h 727"/>
              <a:gd name="T20" fmla="*/ 2147483647 w 1707"/>
              <a:gd name="T21" fmla="*/ 448768206 h 727"/>
              <a:gd name="T22" fmla="*/ 2147483647 w 1707"/>
              <a:gd name="T23" fmla="*/ 544249285 h 727"/>
              <a:gd name="T24" fmla="*/ 2147483647 w 1707"/>
              <a:gd name="T25" fmla="*/ 604722419 h 727"/>
              <a:gd name="T26" fmla="*/ 2147483647 w 1707"/>
              <a:gd name="T27" fmla="*/ 1101231164 h 727"/>
              <a:gd name="T28" fmla="*/ 2147483647 w 1707"/>
              <a:gd name="T29" fmla="*/ 1289014187 h 727"/>
              <a:gd name="T30" fmla="*/ 2147483647 w 1707"/>
              <a:gd name="T31" fmla="*/ 1413141374 h 727"/>
              <a:gd name="T32" fmla="*/ 2147483647 w 1707"/>
              <a:gd name="T33" fmla="*/ 1569095586 h 727"/>
              <a:gd name="T34" fmla="*/ 2147483647 w 1707"/>
              <a:gd name="T35" fmla="*/ 1721867096 h 727"/>
              <a:gd name="T36" fmla="*/ 2147483647 w 1707"/>
              <a:gd name="T37" fmla="*/ 1877821309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098549518 w 1707"/>
              <a:gd name="T47" fmla="*/ 2126075682 h 727"/>
              <a:gd name="T48" fmla="*/ 1895835734 w 1707"/>
              <a:gd name="T49" fmla="*/ 2097431358 h 727"/>
              <a:gd name="T50" fmla="*/ 1513443064 w 1707"/>
              <a:gd name="T51" fmla="*/ 2126075682 h 727"/>
              <a:gd name="T52" fmla="*/ 1020479239 w 1707"/>
              <a:gd name="T53" fmla="*/ 2001948495 h 727"/>
              <a:gd name="T54" fmla="*/ 817765454 w 1707"/>
              <a:gd name="T55" fmla="*/ 1909650119 h 727"/>
              <a:gd name="T56" fmla="*/ 479141672 w 1707"/>
              <a:gd name="T57" fmla="*/ 1785522933 h 727"/>
              <a:gd name="T58" fmla="*/ 119785418 w 1707"/>
              <a:gd name="T59" fmla="*/ 1505439750 h 727"/>
              <a:gd name="T60" fmla="*/ 142821834 w 1707"/>
              <a:gd name="T61" fmla="*/ 1196714027 h 727"/>
              <a:gd name="T62" fmla="*/ 186589204 w 1707"/>
              <a:gd name="T63" fmla="*/ 977103978 h 727"/>
              <a:gd name="T64" fmla="*/ 299464304 w 1707"/>
              <a:gd name="T65" fmla="*/ 636549445 h 727"/>
              <a:gd name="T66" fmla="*/ 299464304 w 1707"/>
              <a:gd name="T67" fmla="*/ 324641020 h 727"/>
              <a:gd name="T68" fmla="*/ 209624102 w 1707"/>
              <a:gd name="T69" fmla="*/ 15913513 h 727"/>
              <a:gd name="T70" fmla="*/ 322499202 w 1707"/>
              <a:gd name="T71" fmla="*/ 168685023 h 727"/>
              <a:gd name="T72" fmla="*/ 412337886 w 1707"/>
              <a:gd name="T73" fmla="*/ 324641020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1" name="Freeform 22"/>
          <p:cNvSpPr>
            <a:spLocks/>
          </p:cNvSpPr>
          <p:nvPr/>
        </p:nvSpPr>
        <p:spPr bwMode="auto">
          <a:xfrm rot="491625" flipV="1">
            <a:off x="5522913" y="3803650"/>
            <a:ext cx="3111500" cy="1152525"/>
          </a:xfrm>
          <a:custGeom>
            <a:avLst/>
            <a:gdLst>
              <a:gd name="T0" fmla="*/ 657871718 w 1707"/>
              <a:gd name="T1" fmla="*/ 183465493 h 727"/>
              <a:gd name="T2" fmla="*/ 1146291547 w 1707"/>
              <a:gd name="T3" fmla="*/ 231216807 h 727"/>
              <a:gd name="T4" fmla="*/ 1438679585 w 1707"/>
              <a:gd name="T5" fmla="*/ 256348827 h 727"/>
              <a:gd name="T6" fmla="*/ 1731065800 w 1707"/>
              <a:gd name="T7" fmla="*/ 281480848 h 727"/>
              <a:gd name="T8" fmla="*/ 1923776470 w 1707"/>
              <a:gd name="T9" fmla="*/ 281480848 h 727"/>
              <a:gd name="T10" fmla="*/ 2147483647 w 1707"/>
              <a:gd name="T11" fmla="*/ 329232162 h 727"/>
              <a:gd name="T12" fmla="*/ 2147483647 w 1707"/>
              <a:gd name="T13" fmla="*/ 329232162 h 727"/>
              <a:gd name="T14" fmla="*/ 2147483647 w 1707"/>
              <a:gd name="T15" fmla="*/ 354365768 h 727"/>
              <a:gd name="T16" fmla="*/ 2147483647 w 1707"/>
              <a:gd name="T17" fmla="*/ 354365768 h 727"/>
              <a:gd name="T18" fmla="*/ 2147483647 w 1707"/>
              <a:gd name="T19" fmla="*/ 354365768 h 727"/>
              <a:gd name="T20" fmla="*/ 2147483647 w 1707"/>
              <a:gd name="T21" fmla="*/ 354365768 h 727"/>
              <a:gd name="T22" fmla="*/ 2147483647 w 1707"/>
              <a:gd name="T23" fmla="*/ 429761829 h 727"/>
              <a:gd name="T24" fmla="*/ 2147483647 w 1707"/>
              <a:gd name="T25" fmla="*/ 477513143 h 727"/>
              <a:gd name="T26" fmla="*/ 2147483647 w 1707"/>
              <a:gd name="T27" fmla="*/ 869576149 h 727"/>
              <a:gd name="T28" fmla="*/ 2147483647 w 1707"/>
              <a:gd name="T29" fmla="*/ 1017857130 h 727"/>
              <a:gd name="T30" fmla="*/ 2147483647 w 1707"/>
              <a:gd name="T31" fmla="*/ 1115872486 h 727"/>
              <a:gd name="T32" fmla="*/ 2147483647 w 1707"/>
              <a:gd name="T33" fmla="*/ 1239021446 h 727"/>
              <a:gd name="T34" fmla="*/ 2147483647 w 1707"/>
              <a:gd name="T35" fmla="*/ 1359656095 h 727"/>
              <a:gd name="T36" fmla="*/ 2147483647 w 1707"/>
              <a:gd name="T37" fmla="*/ 1482805056 h 727"/>
              <a:gd name="T38" fmla="*/ 2147483647 w 1707"/>
              <a:gd name="T39" fmla="*/ 1801984727 h 727"/>
              <a:gd name="T40" fmla="*/ 2147483647 w 1707"/>
              <a:gd name="T41" fmla="*/ 1703967787 h 727"/>
              <a:gd name="T42" fmla="*/ 2147483647 w 1707"/>
              <a:gd name="T43" fmla="*/ 1729101393 h 727"/>
              <a:gd name="T44" fmla="*/ 2147483647 w 1707"/>
              <a:gd name="T45" fmla="*/ 1729101393 h 727"/>
              <a:gd name="T46" fmla="*/ 2147483647 w 1707"/>
              <a:gd name="T47" fmla="*/ 1678835767 h 727"/>
              <a:gd name="T48" fmla="*/ 2147483647 w 1707"/>
              <a:gd name="T49" fmla="*/ 1656216473 h 727"/>
              <a:gd name="T50" fmla="*/ 2147483647 w 1707"/>
              <a:gd name="T51" fmla="*/ 1678835767 h 727"/>
              <a:gd name="T52" fmla="*/ 1471905374 w 1707"/>
              <a:gd name="T53" fmla="*/ 1580820411 h 727"/>
              <a:gd name="T54" fmla="*/ 1179517336 w 1707"/>
              <a:gd name="T55" fmla="*/ 1507937077 h 727"/>
              <a:gd name="T56" fmla="*/ 691097507 w 1707"/>
              <a:gd name="T57" fmla="*/ 1409920136 h 727"/>
              <a:gd name="T58" fmla="*/ 172774832 w 1707"/>
              <a:gd name="T59" fmla="*/ 1188757406 h 727"/>
              <a:gd name="T60" fmla="*/ 206000622 w 1707"/>
              <a:gd name="T61" fmla="*/ 944973796 h 727"/>
              <a:gd name="T62" fmla="*/ 269129256 w 1707"/>
              <a:gd name="T63" fmla="*/ 771560794 h 727"/>
              <a:gd name="T64" fmla="*/ 431935258 w 1707"/>
              <a:gd name="T65" fmla="*/ 502645164 h 727"/>
              <a:gd name="T66" fmla="*/ 431935258 w 1707"/>
              <a:gd name="T67" fmla="*/ 256348827 h 727"/>
              <a:gd name="T68" fmla="*/ 302355045 w 1707"/>
              <a:gd name="T69" fmla="*/ 12566803 h 727"/>
              <a:gd name="T70" fmla="*/ 465161047 w 1707"/>
              <a:gd name="T71" fmla="*/ 133201452 h 727"/>
              <a:gd name="T72" fmla="*/ 594743083 w 1707"/>
              <a:gd name="T73" fmla="*/ 25634882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2" name="Freeform 25"/>
          <p:cNvSpPr>
            <a:spLocks/>
          </p:cNvSpPr>
          <p:nvPr/>
        </p:nvSpPr>
        <p:spPr bwMode="auto">
          <a:xfrm rot="360526" flipV="1">
            <a:off x="1835150" y="5300663"/>
            <a:ext cx="4246563" cy="1296987"/>
          </a:xfrm>
          <a:custGeom>
            <a:avLst/>
            <a:gdLst>
              <a:gd name="T0" fmla="*/ 1225385931 w 1707"/>
              <a:gd name="T1" fmla="*/ 232340860 h 727"/>
              <a:gd name="T2" fmla="*/ 2135143019 w 1707"/>
              <a:gd name="T3" fmla="*/ 292812210 h 727"/>
              <a:gd name="T4" fmla="*/ 2147483647 w 1707"/>
              <a:gd name="T5" fmla="*/ 324641020 h 727"/>
              <a:gd name="T6" fmla="*/ 2147483647 w 1707"/>
              <a:gd name="T7" fmla="*/ 356468046 h 727"/>
              <a:gd name="T8" fmla="*/ 2147483647 w 1707"/>
              <a:gd name="T9" fmla="*/ 356468046 h 727"/>
              <a:gd name="T10" fmla="*/ 2147483647 w 1707"/>
              <a:gd name="T11" fmla="*/ 416939396 h 727"/>
              <a:gd name="T12" fmla="*/ 2147483647 w 1707"/>
              <a:gd name="T13" fmla="*/ 416939396 h 727"/>
              <a:gd name="T14" fmla="*/ 2147483647 w 1707"/>
              <a:gd name="T15" fmla="*/ 448768206 h 727"/>
              <a:gd name="T16" fmla="*/ 2147483647 w 1707"/>
              <a:gd name="T17" fmla="*/ 448768206 h 727"/>
              <a:gd name="T18" fmla="*/ 2147483647 w 1707"/>
              <a:gd name="T19" fmla="*/ 448768206 h 727"/>
              <a:gd name="T20" fmla="*/ 2147483647 w 1707"/>
              <a:gd name="T21" fmla="*/ 448768206 h 727"/>
              <a:gd name="T22" fmla="*/ 2147483647 w 1707"/>
              <a:gd name="T23" fmla="*/ 544249285 h 727"/>
              <a:gd name="T24" fmla="*/ 2147483647 w 1707"/>
              <a:gd name="T25" fmla="*/ 604722419 h 727"/>
              <a:gd name="T26" fmla="*/ 2147483647 w 1707"/>
              <a:gd name="T27" fmla="*/ 1101231164 h 727"/>
              <a:gd name="T28" fmla="*/ 2147483647 w 1707"/>
              <a:gd name="T29" fmla="*/ 1289014187 h 727"/>
              <a:gd name="T30" fmla="*/ 2147483647 w 1707"/>
              <a:gd name="T31" fmla="*/ 1413141374 h 727"/>
              <a:gd name="T32" fmla="*/ 2147483647 w 1707"/>
              <a:gd name="T33" fmla="*/ 1569095586 h 727"/>
              <a:gd name="T34" fmla="*/ 2147483647 w 1707"/>
              <a:gd name="T35" fmla="*/ 1721867096 h 727"/>
              <a:gd name="T36" fmla="*/ 2147483647 w 1707"/>
              <a:gd name="T37" fmla="*/ 1877821309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26075682 h 727"/>
              <a:gd name="T48" fmla="*/ 2147483647 w 1707"/>
              <a:gd name="T49" fmla="*/ 2097431358 h 727"/>
              <a:gd name="T50" fmla="*/ 2147483647 w 1707"/>
              <a:gd name="T51" fmla="*/ 2126075682 h 727"/>
              <a:gd name="T52" fmla="*/ 2147483647 w 1707"/>
              <a:gd name="T53" fmla="*/ 2001948495 h 727"/>
              <a:gd name="T54" fmla="*/ 2147483647 w 1707"/>
              <a:gd name="T55" fmla="*/ 1909650119 h 727"/>
              <a:gd name="T56" fmla="*/ 1287275792 w 1707"/>
              <a:gd name="T57" fmla="*/ 1785522933 h 727"/>
              <a:gd name="T58" fmla="*/ 321818326 w 1707"/>
              <a:gd name="T59" fmla="*/ 1505439750 h 727"/>
              <a:gd name="T60" fmla="*/ 383708188 w 1707"/>
              <a:gd name="T61" fmla="*/ 1196714027 h 727"/>
              <a:gd name="T62" fmla="*/ 501295941 w 1707"/>
              <a:gd name="T63" fmla="*/ 977103978 h 727"/>
              <a:gd name="T64" fmla="*/ 804548303 w 1707"/>
              <a:gd name="T65" fmla="*/ 636549445 h 727"/>
              <a:gd name="T66" fmla="*/ 804548303 w 1707"/>
              <a:gd name="T67" fmla="*/ 324641020 h 727"/>
              <a:gd name="T68" fmla="*/ 563183315 w 1707"/>
              <a:gd name="T69" fmla="*/ 15913513 h 727"/>
              <a:gd name="T70" fmla="*/ 866435677 w 1707"/>
              <a:gd name="T71" fmla="*/ 168685023 h 727"/>
              <a:gd name="T72" fmla="*/ 1107798178 w 1707"/>
              <a:gd name="T73" fmla="*/ 324641020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3" name="AutoShape 28"/>
          <p:cNvSpPr>
            <a:spLocks noChangeArrowheads="1"/>
          </p:cNvSpPr>
          <p:nvPr/>
        </p:nvSpPr>
        <p:spPr bwMode="auto">
          <a:xfrm rot="-5137844">
            <a:off x="1997869" y="667544"/>
            <a:ext cx="1579563" cy="1184275"/>
          </a:xfrm>
          <a:custGeom>
            <a:avLst/>
            <a:gdLst>
              <a:gd name="T0" fmla="*/ 2147483647 w 21600"/>
              <a:gd name="T1" fmla="*/ 6757605 h 21600"/>
              <a:gd name="T2" fmla="*/ 416874026 w 21600"/>
              <a:gd name="T3" fmla="*/ 1780002279 h 21600"/>
              <a:gd name="T4" fmla="*/ 2147483647 w 21600"/>
              <a:gd name="T5" fmla="*/ 35698763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9517384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33" y="12313"/>
                </a:moveTo>
                <a:cubicBezTo>
                  <a:pt x="19422" y="11814"/>
                  <a:pt x="19467" y="11307"/>
                  <a:pt x="19467" y="10800"/>
                </a:cubicBezTo>
                <a:cubicBezTo>
                  <a:pt x="19467" y="6013"/>
                  <a:pt x="15586" y="2133"/>
                  <a:pt x="10800" y="2133"/>
                </a:cubicBezTo>
                <a:cubicBezTo>
                  <a:pt x="6013" y="2133"/>
                  <a:pt x="2133" y="6013"/>
                  <a:pt x="213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32"/>
                  <a:pt x="21544" y="12063"/>
                  <a:pt x="21433" y="12686"/>
                </a:cubicBezTo>
                <a:lnTo>
                  <a:pt x="24092" y="13158"/>
                </a:lnTo>
                <a:lnTo>
                  <a:pt x="19726" y="16209"/>
                </a:lnTo>
                <a:lnTo>
                  <a:pt x="16675" y="11842"/>
                </a:lnTo>
                <a:lnTo>
                  <a:pt x="19333" y="12313"/>
                </a:lnTo>
                <a:close/>
              </a:path>
            </a:pathLst>
          </a:custGeom>
          <a:gradFill rotWithShape="1">
            <a:gsLst>
              <a:gs pos="0">
                <a:srgbClr val="6600FF"/>
              </a:gs>
              <a:gs pos="50000">
                <a:srgbClr val="66CCFF"/>
              </a:gs>
              <a:gs pos="100000">
                <a:srgbClr val="6600FF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30"/>
          <p:cNvSpPr>
            <a:spLocks noChangeArrowheads="1"/>
          </p:cNvSpPr>
          <p:nvPr/>
        </p:nvSpPr>
        <p:spPr bwMode="auto">
          <a:xfrm rot="-1631564">
            <a:off x="3779838" y="2420938"/>
            <a:ext cx="2847975" cy="485775"/>
          </a:xfrm>
          <a:prstGeom prst="leftArrow">
            <a:avLst>
              <a:gd name="adj1" fmla="val 39102"/>
              <a:gd name="adj2" fmla="val 74234"/>
            </a:avLst>
          </a:prstGeom>
          <a:gradFill rotWithShape="1">
            <a:gsLst>
              <a:gs pos="0">
                <a:srgbClr val="0033CC"/>
              </a:gs>
              <a:gs pos="50000">
                <a:srgbClr val="66CCFF"/>
              </a:gs>
              <a:gs pos="100000">
                <a:srgbClr val="0033CC"/>
              </a:gs>
            </a:gsLst>
            <a:lin ang="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 rot="501901" flipV="1">
            <a:off x="2627313" y="1412875"/>
            <a:ext cx="3165475" cy="1296988"/>
          </a:xfrm>
          <a:custGeom>
            <a:avLst/>
            <a:gdLst>
              <a:gd name="T0" fmla="*/ 680888666 w 1707"/>
              <a:gd name="T1" fmla="*/ 232341039 h 727"/>
              <a:gd name="T2" fmla="*/ 1186396664 w 1707"/>
              <a:gd name="T3" fmla="*/ 292814219 h 727"/>
              <a:gd name="T4" fmla="*/ 1489013849 w 1707"/>
              <a:gd name="T5" fmla="*/ 324641270 h 727"/>
              <a:gd name="T6" fmla="*/ 1791631034 w 1707"/>
              <a:gd name="T7" fmla="*/ 356468321 h 727"/>
              <a:gd name="T8" fmla="*/ 1991081921 w 1707"/>
              <a:gd name="T9" fmla="*/ 356468321 h 727"/>
              <a:gd name="T10" fmla="*/ 2147483647 w 1707"/>
              <a:gd name="T11" fmla="*/ 416941501 h 727"/>
              <a:gd name="T12" fmla="*/ 2147483647 w 1707"/>
              <a:gd name="T13" fmla="*/ 416941501 h 727"/>
              <a:gd name="T14" fmla="*/ 2147483647 w 1707"/>
              <a:gd name="T15" fmla="*/ 448768552 h 727"/>
              <a:gd name="T16" fmla="*/ 2147483647 w 1707"/>
              <a:gd name="T17" fmla="*/ 448768552 h 727"/>
              <a:gd name="T18" fmla="*/ 2147483647 w 1707"/>
              <a:gd name="T19" fmla="*/ 448768552 h 727"/>
              <a:gd name="T20" fmla="*/ 2147483647 w 1707"/>
              <a:gd name="T21" fmla="*/ 448768552 h 727"/>
              <a:gd name="T22" fmla="*/ 2147483647 w 1707"/>
              <a:gd name="T23" fmla="*/ 544251489 h 727"/>
              <a:gd name="T24" fmla="*/ 2147483647 w 1707"/>
              <a:gd name="T25" fmla="*/ 604722885 h 727"/>
              <a:gd name="T26" fmla="*/ 2147483647 w 1707"/>
              <a:gd name="T27" fmla="*/ 1101233797 h 727"/>
              <a:gd name="T28" fmla="*/ 2147483647 w 1707"/>
              <a:gd name="T29" fmla="*/ 1289015181 h 727"/>
              <a:gd name="T30" fmla="*/ 2147483647 w 1707"/>
              <a:gd name="T31" fmla="*/ 1413142463 h 727"/>
              <a:gd name="T32" fmla="*/ 2147483647 w 1707"/>
              <a:gd name="T33" fmla="*/ 1569098580 h 727"/>
              <a:gd name="T34" fmla="*/ 2147483647 w 1707"/>
              <a:gd name="T35" fmla="*/ 1721870208 h 727"/>
              <a:gd name="T36" fmla="*/ 2147483647 w 1707"/>
              <a:gd name="T37" fmla="*/ 1877824541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26079105 h 727"/>
              <a:gd name="T48" fmla="*/ 2147483647 w 1707"/>
              <a:gd name="T49" fmla="*/ 2097434759 h 727"/>
              <a:gd name="T50" fmla="*/ 2147483647 w 1707"/>
              <a:gd name="T51" fmla="*/ 2126079105 h 727"/>
              <a:gd name="T52" fmla="*/ 1523401997 w 1707"/>
              <a:gd name="T53" fmla="*/ 2001951823 h 727"/>
              <a:gd name="T54" fmla="*/ 1220784812 w 1707"/>
              <a:gd name="T55" fmla="*/ 1909653376 h 727"/>
              <a:gd name="T56" fmla="*/ 715276813 w 1707"/>
              <a:gd name="T57" fmla="*/ 1785524309 h 727"/>
              <a:gd name="T58" fmla="*/ 178818740 w 1707"/>
              <a:gd name="T59" fmla="*/ 1505442694 h 727"/>
              <a:gd name="T60" fmla="*/ 213206888 w 1707"/>
              <a:gd name="T61" fmla="*/ 1196714950 h 727"/>
              <a:gd name="T62" fmla="*/ 278545110 w 1707"/>
              <a:gd name="T63" fmla="*/ 977104731 h 727"/>
              <a:gd name="T64" fmla="*/ 447047777 w 1707"/>
              <a:gd name="T65" fmla="*/ 636551720 h 727"/>
              <a:gd name="T66" fmla="*/ 447047777 w 1707"/>
              <a:gd name="T67" fmla="*/ 324641270 h 727"/>
              <a:gd name="T68" fmla="*/ 312933258 w 1707"/>
              <a:gd name="T69" fmla="*/ 15913525 h 727"/>
              <a:gd name="T70" fmla="*/ 481435924 w 1707"/>
              <a:gd name="T71" fmla="*/ 168685153 h 727"/>
              <a:gd name="T72" fmla="*/ 615550443 w 1707"/>
              <a:gd name="T73" fmla="*/ 324641270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6" name="WordArt 3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50154">
            <a:off x="3059113" y="1557338"/>
            <a:ext cx="2376487" cy="6524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Сказки</a:t>
            </a:r>
          </a:p>
        </p:txBody>
      </p:sp>
      <p:sp>
        <p:nvSpPr>
          <p:cNvPr id="5137" name="Freeform 32"/>
          <p:cNvSpPr>
            <a:spLocks/>
          </p:cNvSpPr>
          <p:nvPr/>
        </p:nvSpPr>
        <p:spPr bwMode="auto">
          <a:xfrm rot="21300090" flipV="1">
            <a:off x="5940425" y="908050"/>
            <a:ext cx="3014663" cy="1333500"/>
          </a:xfrm>
          <a:custGeom>
            <a:avLst/>
            <a:gdLst>
              <a:gd name="T0" fmla="*/ 617555570 w 1707"/>
              <a:gd name="T1" fmla="*/ 245606121 h 727"/>
              <a:gd name="T2" fmla="*/ 1076042191 w 1707"/>
              <a:gd name="T3" fmla="*/ 309531580 h 727"/>
              <a:gd name="T4" fmla="*/ 1350512510 w 1707"/>
              <a:gd name="T5" fmla="*/ 343177234 h 727"/>
              <a:gd name="T6" fmla="*/ 1624981064 w 1707"/>
              <a:gd name="T7" fmla="*/ 376821054 h 727"/>
              <a:gd name="T8" fmla="*/ 1805880270 w 1707"/>
              <a:gd name="T9" fmla="*/ 376821054 h 727"/>
              <a:gd name="T10" fmla="*/ 2147483647 w 1707"/>
              <a:gd name="T11" fmla="*/ 440746512 h 727"/>
              <a:gd name="T12" fmla="*/ 2147483647 w 1707"/>
              <a:gd name="T13" fmla="*/ 440746512 h 727"/>
              <a:gd name="T14" fmla="*/ 2147483647 w 1707"/>
              <a:gd name="T15" fmla="*/ 474390332 h 727"/>
              <a:gd name="T16" fmla="*/ 2147483647 w 1707"/>
              <a:gd name="T17" fmla="*/ 474390332 h 727"/>
              <a:gd name="T18" fmla="*/ 2147483647 w 1707"/>
              <a:gd name="T19" fmla="*/ 474390332 h 727"/>
              <a:gd name="T20" fmla="*/ 2147483647 w 1707"/>
              <a:gd name="T21" fmla="*/ 474390332 h 727"/>
              <a:gd name="T22" fmla="*/ 2147483647 w 1707"/>
              <a:gd name="T23" fmla="*/ 575325460 h 727"/>
              <a:gd name="T24" fmla="*/ 2147483647 w 1707"/>
              <a:gd name="T25" fmla="*/ 639250919 h 727"/>
              <a:gd name="T26" fmla="*/ 2147483647 w 1707"/>
              <a:gd name="T27" fmla="*/ 1164108815 h 727"/>
              <a:gd name="T28" fmla="*/ 2147483647 w 1707"/>
              <a:gd name="T29" fmla="*/ 1362611387 h 727"/>
              <a:gd name="T30" fmla="*/ 2147483647 w 1707"/>
              <a:gd name="T31" fmla="*/ 1493826320 h 727"/>
              <a:gd name="T32" fmla="*/ 2147483647 w 1707"/>
              <a:gd name="T33" fmla="*/ 1658685072 h 727"/>
              <a:gd name="T34" fmla="*/ 2147483647 w 1707"/>
              <a:gd name="T35" fmla="*/ 1820179809 h 727"/>
              <a:gd name="T36" fmla="*/ 2147483647 w 1707"/>
              <a:gd name="T37" fmla="*/ 1985040396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049160219 w 1707"/>
              <a:gd name="T51" fmla="*/ 2147483647 h 727"/>
              <a:gd name="T52" fmla="*/ 1381701115 w 1707"/>
              <a:gd name="T53" fmla="*/ 2116253494 h 727"/>
              <a:gd name="T54" fmla="*/ 1107232562 w 1707"/>
              <a:gd name="T55" fmla="*/ 2018684216 h 727"/>
              <a:gd name="T56" fmla="*/ 648744175 w 1707"/>
              <a:gd name="T57" fmla="*/ 1887469283 h 727"/>
              <a:gd name="T58" fmla="*/ 162186044 w 1707"/>
              <a:gd name="T59" fmla="*/ 1591395598 h 727"/>
              <a:gd name="T60" fmla="*/ 193376415 w 1707"/>
              <a:gd name="T61" fmla="*/ 1265042109 h 727"/>
              <a:gd name="T62" fmla="*/ 252636530 w 1707"/>
              <a:gd name="T63" fmla="*/ 1032893882 h 727"/>
              <a:gd name="T64" fmla="*/ 405465992 w 1707"/>
              <a:gd name="T65" fmla="*/ 672894739 h 727"/>
              <a:gd name="T66" fmla="*/ 405465992 w 1707"/>
              <a:gd name="T67" fmla="*/ 343177234 h 727"/>
              <a:gd name="T68" fmla="*/ 283825135 w 1707"/>
              <a:gd name="T69" fmla="*/ 16821910 h 727"/>
              <a:gd name="T70" fmla="*/ 436654597 w 1707"/>
              <a:gd name="T71" fmla="*/ 178316647 h 727"/>
              <a:gd name="T72" fmla="*/ 558295455 w 1707"/>
              <a:gd name="T73" fmla="*/ 343177234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38" name="WordArt 33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679656">
            <a:off x="6372225" y="1125538"/>
            <a:ext cx="2376488" cy="5762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Слова</a:t>
            </a:r>
          </a:p>
        </p:txBody>
      </p:sp>
      <p:sp>
        <p:nvSpPr>
          <p:cNvPr id="5139" name="AutoShape 34"/>
          <p:cNvSpPr>
            <a:spLocks noChangeArrowheads="1"/>
          </p:cNvSpPr>
          <p:nvPr/>
        </p:nvSpPr>
        <p:spPr bwMode="auto">
          <a:xfrm rot="276431">
            <a:off x="5940425" y="260350"/>
            <a:ext cx="2327275" cy="703263"/>
          </a:xfrm>
          <a:custGeom>
            <a:avLst/>
            <a:gdLst>
              <a:gd name="T0" fmla="*/ 2147483647 w 21600"/>
              <a:gd name="T1" fmla="*/ 68894 h 21600"/>
              <a:gd name="T2" fmla="*/ 1443405261 w 21600"/>
              <a:gd name="T3" fmla="*/ 417961313 h 21600"/>
              <a:gd name="T4" fmla="*/ 2147483647 w 21600"/>
              <a:gd name="T5" fmla="*/ 73652571 h 21600"/>
              <a:gd name="T6" fmla="*/ 2147483647 w 21600"/>
              <a:gd name="T7" fmla="*/ 454131431 h 21600"/>
              <a:gd name="T8" fmla="*/ 2147483647 w 21600"/>
              <a:gd name="T9" fmla="*/ 559432954 h 21600"/>
              <a:gd name="T10" fmla="*/ 2147483647 w 21600"/>
              <a:gd name="T11" fmla="*/ 4087112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33" y="12313"/>
                </a:moveTo>
                <a:cubicBezTo>
                  <a:pt x="19422" y="11814"/>
                  <a:pt x="19467" y="11307"/>
                  <a:pt x="19467" y="10800"/>
                </a:cubicBezTo>
                <a:cubicBezTo>
                  <a:pt x="19467" y="6013"/>
                  <a:pt x="15586" y="2133"/>
                  <a:pt x="10800" y="2133"/>
                </a:cubicBezTo>
                <a:cubicBezTo>
                  <a:pt x="6013" y="2133"/>
                  <a:pt x="2133" y="6013"/>
                  <a:pt x="2133" y="10800"/>
                </a:cubicBezTo>
                <a:cubicBezTo>
                  <a:pt x="2132" y="11190"/>
                  <a:pt x="2159" y="11579"/>
                  <a:pt x="2211" y="11966"/>
                </a:cubicBezTo>
                <a:lnTo>
                  <a:pt x="98" y="12253"/>
                </a:lnTo>
                <a:cubicBezTo>
                  <a:pt x="32" y="11771"/>
                  <a:pt x="0" y="112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32"/>
                  <a:pt x="21544" y="12063"/>
                  <a:pt x="21433" y="12686"/>
                </a:cubicBezTo>
                <a:lnTo>
                  <a:pt x="24092" y="13158"/>
                </a:lnTo>
                <a:lnTo>
                  <a:pt x="19726" y="16209"/>
                </a:lnTo>
                <a:lnTo>
                  <a:pt x="16675" y="11842"/>
                </a:lnTo>
                <a:lnTo>
                  <a:pt x="19333" y="12313"/>
                </a:lnTo>
                <a:close/>
              </a:path>
            </a:pathLst>
          </a:custGeom>
          <a:gradFill rotWithShape="1">
            <a:gsLst>
              <a:gs pos="0">
                <a:srgbClr val="6600FF"/>
              </a:gs>
              <a:gs pos="50000">
                <a:srgbClr val="66CCFF"/>
              </a:gs>
              <a:gs pos="100000">
                <a:srgbClr val="6600FF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AutoShape 35"/>
          <p:cNvSpPr>
            <a:spLocks noChangeArrowheads="1"/>
          </p:cNvSpPr>
          <p:nvPr/>
        </p:nvSpPr>
        <p:spPr bwMode="auto">
          <a:xfrm rot="14290514" flipH="1">
            <a:off x="355600" y="3294062"/>
            <a:ext cx="1651000" cy="2378076"/>
          </a:xfrm>
          <a:custGeom>
            <a:avLst/>
            <a:gdLst>
              <a:gd name="T0" fmla="*/ 2147483647 w 21600"/>
              <a:gd name="T1" fmla="*/ 123157694 h 21600"/>
              <a:gd name="T2" fmla="*/ 729383825 w 21600"/>
              <a:gd name="T3" fmla="*/ 2147483647 h 21600"/>
              <a:gd name="T4" fmla="*/ 2147483647 w 21600"/>
              <a:gd name="T5" fmla="*/ 173118086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03" y="11292"/>
                </a:moveTo>
                <a:cubicBezTo>
                  <a:pt x="20211" y="11128"/>
                  <a:pt x="20216" y="10964"/>
                  <a:pt x="20216" y="10800"/>
                </a:cubicBezTo>
                <a:cubicBezTo>
                  <a:pt x="20216" y="5599"/>
                  <a:pt x="16000" y="1384"/>
                  <a:pt x="10800" y="1384"/>
                </a:cubicBezTo>
                <a:cubicBezTo>
                  <a:pt x="6419" y="1383"/>
                  <a:pt x="2617" y="4405"/>
                  <a:pt x="1627" y="8672"/>
                </a:cubicBezTo>
                <a:lnTo>
                  <a:pt x="279" y="8359"/>
                </a:lnTo>
                <a:cubicBezTo>
                  <a:pt x="1414" y="3465"/>
                  <a:pt x="577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88"/>
                  <a:pt x="21595" y="11177"/>
                  <a:pt x="21585" y="11365"/>
                </a:cubicBezTo>
                <a:lnTo>
                  <a:pt x="24281" y="11506"/>
                </a:lnTo>
                <a:lnTo>
                  <a:pt x="20716" y="14717"/>
                </a:lnTo>
                <a:lnTo>
                  <a:pt x="17506" y="11151"/>
                </a:lnTo>
                <a:lnTo>
                  <a:pt x="20203" y="11292"/>
                </a:lnTo>
                <a:close/>
              </a:path>
            </a:pathLst>
          </a:custGeom>
          <a:gradFill rotWithShape="1">
            <a:gsLst>
              <a:gs pos="0">
                <a:srgbClr val="6600FF"/>
              </a:gs>
              <a:gs pos="50000">
                <a:srgbClr val="66CCFF"/>
              </a:gs>
              <a:gs pos="100000">
                <a:srgbClr val="6600FF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Freeform 38"/>
          <p:cNvSpPr>
            <a:spLocks/>
          </p:cNvSpPr>
          <p:nvPr/>
        </p:nvSpPr>
        <p:spPr bwMode="auto">
          <a:xfrm rot="21157000" flipV="1">
            <a:off x="1824038" y="3908425"/>
            <a:ext cx="3165475" cy="1296988"/>
          </a:xfrm>
          <a:custGeom>
            <a:avLst/>
            <a:gdLst>
              <a:gd name="T0" fmla="*/ 680888666 w 1707"/>
              <a:gd name="T1" fmla="*/ 232341039 h 727"/>
              <a:gd name="T2" fmla="*/ 1186396664 w 1707"/>
              <a:gd name="T3" fmla="*/ 292814219 h 727"/>
              <a:gd name="T4" fmla="*/ 1489013849 w 1707"/>
              <a:gd name="T5" fmla="*/ 324641270 h 727"/>
              <a:gd name="T6" fmla="*/ 1791631034 w 1707"/>
              <a:gd name="T7" fmla="*/ 356468321 h 727"/>
              <a:gd name="T8" fmla="*/ 1991081921 w 1707"/>
              <a:gd name="T9" fmla="*/ 356468321 h 727"/>
              <a:gd name="T10" fmla="*/ 2147483647 w 1707"/>
              <a:gd name="T11" fmla="*/ 416941501 h 727"/>
              <a:gd name="T12" fmla="*/ 2147483647 w 1707"/>
              <a:gd name="T13" fmla="*/ 416941501 h 727"/>
              <a:gd name="T14" fmla="*/ 2147483647 w 1707"/>
              <a:gd name="T15" fmla="*/ 448768552 h 727"/>
              <a:gd name="T16" fmla="*/ 2147483647 w 1707"/>
              <a:gd name="T17" fmla="*/ 448768552 h 727"/>
              <a:gd name="T18" fmla="*/ 2147483647 w 1707"/>
              <a:gd name="T19" fmla="*/ 448768552 h 727"/>
              <a:gd name="T20" fmla="*/ 2147483647 w 1707"/>
              <a:gd name="T21" fmla="*/ 448768552 h 727"/>
              <a:gd name="T22" fmla="*/ 2147483647 w 1707"/>
              <a:gd name="T23" fmla="*/ 544251489 h 727"/>
              <a:gd name="T24" fmla="*/ 2147483647 w 1707"/>
              <a:gd name="T25" fmla="*/ 604722885 h 727"/>
              <a:gd name="T26" fmla="*/ 2147483647 w 1707"/>
              <a:gd name="T27" fmla="*/ 1101233797 h 727"/>
              <a:gd name="T28" fmla="*/ 2147483647 w 1707"/>
              <a:gd name="T29" fmla="*/ 1289015181 h 727"/>
              <a:gd name="T30" fmla="*/ 2147483647 w 1707"/>
              <a:gd name="T31" fmla="*/ 1413142463 h 727"/>
              <a:gd name="T32" fmla="*/ 2147483647 w 1707"/>
              <a:gd name="T33" fmla="*/ 1569098580 h 727"/>
              <a:gd name="T34" fmla="*/ 2147483647 w 1707"/>
              <a:gd name="T35" fmla="*/ 1721870208 h 727"/>
              <a:gd name="T36" fmla="*/ 2147483647 w 1707"/>
              <a:gd name="T37" fmla="*/ 1877824541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26079105 h 727"/>
              <a:gd name="T48" fmla="*/ 2147483647 w 1707"/>
              <a:gd name="T49" fmla="*/ 2097434759 h 727"/>
              <a:gd name="T50" fmla="*/ 2147483647 w 1707"/>
              <a:gd name="T51" fmla="*/ 2126079105 h 727"/>
              <a:gd name="T52" fmla="*/ 1523401997 w 1707"/>
              <a:gd name="T53" fmla="*/ 2001951823 h 727"/>
              <a:gd name="T54" fmla="*/ 1220784812 w 1707"/>
              <a:gd name="T55" fmla="*/ 1909653376 h 727"/>
              <a:gd name="T56" fmla="*/ 715276813 w 1707"/>
              <a:gd name="T57" fmla="*/ 1785524309 h 727"/>
              <a:gd name="T58" fmla="*/ 178818740 w 1707"/>
              <a:gd name="T59" fmla="*/ 1505442694 h 727"/>
              <a:gd name="T60" fmla="*/ 213206888 w 1707"/>
              <a:gd name="T61" fmla="*/ 1196714950 h 727"/>
              <a:gd name="T62" fmla="*/ 278545110 w 1707"/>
              <a:gd name="T63" fmla="*/ 977104731 h 727"/>
              <a:gd name="T64" fmla="*/ 447047777 w 1707"/>
              <a:gd name="T65" fmla="*/ 636551720 h 727"/>
              <a:gd name="T66" fmla="*/ 447047777 w 1707"/>
              <a:gd name="T67" fmla="*/ 324641270 h 727"/>
              <a:gd name="T68" fmla="*/ 312933258 w 1707"/>
              <a:gd name="T69" fmla="*/ 15913525 h 727"/>
              <a:gd name="T70" fmla="*/ 481435924 w 1707"/>
              <a:gd name="T71" fmla="*/ 168685153 h 727"/>
              <a:gd name="T72" fmla="*/ 615550443 w 1707"/>
              <a:gd name="T73" fmla="*/ 324641270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42" name="AutoShape 39"/>
          <p:cNvSpPr>
            <a:spLocks noChangeArrowheads="1"/>
          </p:cNvSpPr>
          <p:nvPr/>
        </p:nvSpPr>
        <p:spPr bwMode="auto">
          <a:xfrm rot="7783661">
            <a:off x="5690394" y="5345906"/>
            <a:ext cx="1582738" cy="485775"/>
          </a:xfrm>
          <a:prstGeom prst="leftArrow">
            <a:avLst>
              <a:gd name="adj1" fmla="val 39102"/>
              <a:gd name="adj2" fmla="val 41255"/>
            </a:avLst>
          </a:prstGeom>
          <a:gradFill rotWithShape="1">
            <a:gsLst>
              <a:gs pos="0">
                <a:srgbClr val="0033CC"/>
              </a:gs>
              <a:gs pos="50000">
                <a:srgbClr val="66CCFF"/>
              </a:gs>
              <a:gs pos="100000">
                <a:srgbClr val="0033CC"/>
              </a:gs>
            </a:gsLst>
            <a:lin ang="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5143" name="AutoShape 41"/>
          <p:cNvSpPr>
            <a:spLocks noChangeArrowheads="1"/>
          </p:cNvSpPr>
          <p:nvPr/>
        </p:nvSpPr>
        <p:spPr bwMode="auto">
          <a:xfrm rot="-3729572">
            <a:off x="5287169" y="2880519"/>
            <a:ext cx="1773238" cy="1117600"/>
          </a:xfrm>
          <a:custGeom>
            <a:avLst/>
            <a:gdLst>
              <a:gd name="T0" fmla="*/ 2147483647 w 21600"/>
              <a:gd name="T1" fmla="*/ 190147 h 21600"/>
              <a:gd name="T2" fmla="*/ 1166284821 w 21600"/>
              <a:gd name="T3" fmla="*/ 1149030948 h 21600"/>
              <a:gd name="T4" fmla="*/ 2147483647 w 21600"/>
              <a:gd name="T5" fmla="*/ 202478696 h 21600"/>
              <a:gd name="T6" fmla="*/ 2147483647 w 21600"/>
              <a:gd name="T7" fmla="*/ 1248467700 h 21600"/>
              <a:gd name="T8" fmla="*/ 2147483647 w 21600"/>
              <a:gd name="T9" fmla="*/ 1537955282 h 21600"/>
              <a:gd name="T10" fmla="*/ 2147483647 w 21600"/>
              <a:gd name="T11" fmla="*/ 112360192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33" y="12313"/>
                </a:moveTo>
                <a:cubicBezTo>
                  <a:pt x="19422" y="11814"/>
                  <a:pt x="19467" y="11307"/>
                  <a:pt x="19467" y="10800"/>
                </a:cubicBezTo>
                <a:cubicBezTo>
                  <a:pt x="19467" y="6013"/>
                  <a:pt x="15586" y="2133"/>
                  <a:pt x="10800" y="2133"/>
                </a:cubicBezTo>
                <a:cubicBezTo>
                  <a:pt x="6013" y="2133"/>
                  <a:pt x="2133" y="6013"/>
                  <a:pt x="2133" y="10800"/>
                </a:cubicBezTo>
                <a:cubicBezTo>
                  <a:pt x="2132" y="11190"/>
                  <a:pt x="2159" y="11579"/>
                  <a:pt x="2211" y="11966"/>
                </a:cubicBezTo>
                <a:lnTo>
                  <a:pt x="98" y="12253"/>
                </a:lnTo>
                <a:cubicBezTo>
                  <a:pt x="32" y="11771"/>
                  <a:pt x="0" y="1128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32"/>
                  <a:pt x="21544" y="12063"/>
                  <a:pt x="21433" y="12686"/>
                </a:cubicBezTo>
                <a:lnTo>
                  <a:pt x="24092" y="13158"/>
                </a:lnTo>
                <a:lnTo>
                  <a:pt x="19726" y="16209"/>
                </a:lnTo>
                <a:lnTo>
                  <a:pt x="16675" y="11842"/>
                </a:lnTo>
                <a:lnTo>
                  <a:pt x="19333" y="12313"/>
                </a:lnTo>
                <a:close/>
              </a:path>
            </a:pathLst>
          </a:custGeom>
          <a:gradFill rotWithShape="1">
            <a:gsLst>
              <a:gs pos="0">
                <a:srgbClr val="6600FF"/>
              </a:gs>
              <a:gs pos="50000">
                <a:srgbClr val="66CCFF"/>
              </a:gs>
              <a:gs pos="100000">
                <a:srgbClr val="6600FF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WordArt 45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90667">
            <a:off x="2484438" y="5519738"/>
            <a:ext cx="3227387" cy="7207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hlinkClick r:id="rId7" action="ppaction://hlinksldjump"/>
              </a:rPr>
              <a:t>Лишнее</a:t>
            </a:r>
            <a:r>
              <a:rPr lang="ru-RU" sz="3600" kern="10" dirty="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слово</a:t>
            </a:r>
          </a:p>
        </p:txBody>
      </p:sp>
      <p:sp>
        <p:nvSpPr>
          <p:cNvPr id="5145" name="WordArt 47" descr="Белый мрамор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00083">
            <a:off x="5988050" y="4024313"/>
            <a:ext cx="2232025" cy="652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Анаграмма</a:t>
            </a:r>
          </a:p>
        </p:txBody>
      </p:sp>
      <p:sp>
        <p:nvSpPr>
          <p:cNvPr id="15408" name="WordArt 48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0979095">
            <a:off x="2050245" y="4030735"/>
            <a:ext cx="2519363" cy="6524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43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hlinkClick r:id="rId11" action="ppaction://hlinkfile"/>
              </a:rPr>
              <a:t>физкульт-</a:t>
            </a:r>
            <a:r>
              <a:rPr lang="ru-RU" sz="3600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43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i="1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2500">
                      <a:srgbClr val="FF6633"/>
                    </a:gs>
                    <a:gs pos="25000">
                      <a:srgbClr val="FFFF00"/>
                    </a:gs>
                    <a:gs pos="37500">
                      <a:srgbClr val="01A78F"/>
                    </a:gs>
                    <a:gs pos="50000">
                      <a:srgbClr val="3366FF"/>
                    </a:gs>
                    <a:gs pos="62500">
                      <a:srgbClr val="01A78F"/>
                    </a:gs>
                    <a:gs pos="75000">
                      <a:srgbClr val="FFFF00"/>
                    </a:gs>
                    <a:gs pos="87500">
                      <a:srgbClr val="FF6633"/>
                    </a:gs>
                    <a:gs pos="100000">
                      <a:srgbClr val="FF3399"/>
                    </a:gs>
                  </a:gsLst>
                  <a:lin ang="43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hlinkClick r:id="rId11" action="ppaction://hlinkfile"/>
              </a:rPr>
              <a:t>минутка</a:t>
            </a:r>
            <a:endParaRPr lang="ru-RU" sz="3600" i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43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47" name="WordArt 49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910982">
            <a:off x="6805613" y="2638425"/>
            <a:ext cx="1944687" cy="79057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3600" b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Ребусы</a:t>
            </a:r>
          </a:p>
        </p:txBody>
      </p:sp>
      <p:sp>
        <p:nvSpPr>
          <p:cNvPr id="5148" name="Text Box 55"/>
          <p:cNvSpPr txBox="1">
            <a:spLocks noChangeArrowheads="1"/>
          </p:cNvSpPr>
          <p:nvPr/>
        </p:nvSpPr>
        <p:spPr bwMode="auto">
          <a:xfrm rot="-912323">
            <a:off x="398463" y="1289050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Щёлки мышкой </a:t>
            </a:r>
          </a:p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по облачку</a:t>
            </a:r>
          </a:p>
        </p:txBody>
      </p:sp>
      <p:sp>
        <p:nvSpPr>
          <p:cNvPr id="5149" name="Text 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6381750"/>
            <a:ext cx="1695450" cy="382588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5150" name="AutoShape 39"/>
          <p:cNvSpPr>
            <a:spLocks noChangeArrowheads="1"/>
          </p:cNvSpPr>
          <p:nvPr/>
        </p:nvSpPr>
        <p:spPr bwMode="auto">
          <a:xfrm rot="-7439473">
            <a:off x="4513263" y="4975225"/>
            <a:ext cx="930275" cy="485775"/>
          </a:xfrm>
          <a:prstGeom prst="leftArrow">
            <a:avLst>
              <a:gd name="adj1" fmla="val 39102"/>
              <a:gd name="adj2" fmla="val 41209"/>
            </a:avLst>
          </a:prstGeom>
          <a:gradFill rotWithShape="1">
            <a:gsLst>
              <a:gs pos="0">
                <a:srgbClr val="0033CC"/>
              </a:gs>
              <a:gs pos="50000">
                <a:srgbClr val="66CCFF"/>
              </a:gs>
              <a:gs pos="100000">
                <a:srgbClr val="0033CC"/>
              </a:gs>
            </a:gsLst>
            <a:lin ang="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pic>
        <p:nvPicPr>
          <p:cNvPr id="5151" name="Picture 33" descr="http://perego-shop.ru/gallery/images/1652240_animaciya-sova.jpg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876425"/>
            <a:ext cx="1971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4127" name="Freeform 31"/>
          <p:cNvSpPr>
            <a:spLocks/>
          </p:cNvSpPr>
          <p:nvPr/>
        </p:nvSpPr>
        <p:spPr bwMode="auto">
          <a:xfrm rot="279311" flipV="1">
            <a:off x="-28575" y="1209675"/>
            <a:ext cx="6683375" cy="590232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 rot="813715" flipV="1">
            <a:off x="2124075" y="333375"/>
            <a:ext cx="3381375" cy="1258888"/>
          </a:xfrm>
          <a:custGeom>
            <a:avLst/>
            <a:gdLst>
              <a:gd name="T0" fmla="*/ 776935780 w 1707"/>
              <a:gd name="T1" fmla="*/ 218890666 h 727"/>
              <a:gd name="T2" fmla="*/ 1353750418 w 1707"/>
              <a:gd name="T3" fmla="*/ 275862708 h 727"/>
              <a:gd name="T4" fmla="*/ 1699054769 w 1707"/>
              <a:gd name="T5" fmla="*/ 305847446 h 727"/>
              <a:gd name="T6" fmla="*/ 2044359120 w 1707"/>
              <a:gd name="T7" fmla="*/ 335832184 h 727"/>
              <a:gd name="T8" fmla="*/ 2147483647 w 1707"/>
              <a:gd name="T9" fmla="*/ 335832184 h 727"/>
              <a:gd name="T10" fmla="*/ 2147483647 w 1707"/>
              <a:gd name="T11" fmla="*/ 392804225 h 727"/>
              <a:gd name="T12" fmla="*/ 2147483647 w 1707"/>
              <a:gd name="T13" fmla="*/ 392804225 h 727"/>
              <a:gd name="T14" fmla="*/ 2147483647 w 1707"/>
              <a:gd name="T15" fmla="*/ 422788963 h 727"/>
              <a:gd name="T16" fmla="*/ 2147483647 w 1707"/>
              <a:gd name="T17" fmla="*/ 422788963 h 727"/>
              <a:gd name="T18" fmla="*/ 2147483647 w 1707"/>
              <a:gd name="T19" fmla="*/ 422788963 h 727"/>
              <a:gd name="T20" fmla="*/ 2147483647 w 1707"/>
              <a:gd name="T21" fmla="*/ 422788963 h 727"/>
              <a:gd name="T22" fmla="*/ 2147483647 w 1707"/>
              <a:gd name="T23" fmla="*/ 512744909 h 727"/>
              <a:gd name="T24" fmla="*/ 2147483647 w 1707"/>
              <a:gd name="T25" fmla="*/ 569716951 h 727"/>
              <a:gd name="T26" fmla="*/ 2147483647 w 1707"/>
              <a:gd name="T27" fmla="*/ 1037484753 h 727"/>
              <a:gd name="T28" fmla="*/ 2147483647 w 1707"/>
              <a:gd name="T29" fmla="*/ 1214395747 h 727"/>
              <a:gd name="T30" fmla="*/ 2147483647 w 1707"/>
              <a:gd name="T31" fmla="*/ 1331337264 h 727"/>
              <a:gd name="T32" fmla="*/ 2147483647 w 1707"/>
              <a:gd name="T33" fmla="*/ 1478265251 h 727"/>
              <a:gd name="T34" fmla="*/ 2147483647 w 1707"/>
              <a:gd name="T35" fmla="*/ 1622194072 h 727"/>
              <a:gd name="T36" fmla="*/ 2147483647 w 1707"/>
              <a:gd name="T37" fmla="*/ 1769120328 h 727"/>
              <a:gd name="T38" fmla="*/ 2147483647 w 1707"/>
              <a:gd name="T39" fmla="*/ 2147483647 h 727"/>
              <a:gd name="T40" fmla="*/ 2147483647 w 1707"/>
              <a:gd name="T41" fmla="*/ 2032989833 h 727"/>
              <a:gd name="T42" fmla="*/ 2147483647 w 1707"/>
              <a:gd name="T43" fmla="*/ 2062974571 h 727"/>
              <a:gd name="T44" fmla="*/ 2147483647 w 1707"/>
              <a:gd name="T45" fmla="*/ 2062974571 h 727"/>
              <a:gd name="T46" fmla="*/ 2147483647 w 1707"/>
              <a:gd name="T47" fmla="*/ 2003003363 h 727"/>
              <a:gd name="T48" fmla="*/ 2147483647 w 1707"/>
              <a:gd name="T49" fmla="*/ 1976017792 h 727"/>
              <a:gd name="T50" fmla="*/ 2147483647 w 1707"/>
              <a:gd name="T51" fmla="*/ 2003003363 h 727"/>
              <a:gd name="T52" fmla="*/ 1738294170 w 1707"/>
              <a:gd name="T53" fmla="*/ 1886061846 h 727"/>
              <a:gd name="T54" fmla="*/ 1392989819 w 1707"/>
              <a:gd name="T55" fmla="*/ 1799105066 h 727"/>
              <a:gd name="T56" fmla="*/ 816175181 w 1707"/>
              <a:gd name="T57" fmla="*/ 1682163549 h 727"/>
              <a:gd name="T58" fmla="*/ 204043300 w 1707"/>
              <a:gd name="T59" fmla="*/ 1418294044 h 727"/>
              <a:gd name="T60" fmla="*/ 243282701 w 1707"/>
              <a:gd name="T61" fmla="*/ 1127438967 h 727"/>
              <a:gd name="T62" fmla="*/ 317837365 w 1707"/>
              <a:gd name="T63" fmla="*/ 920541503 h 727"/>
              <a:gd name="T64" fmla="*/ 510108250 w 1707"/>
              <a:gd name="T65" fmla="*/ 599701689 h 727"/>
              <a:gd name="T66" fmla="*/ 510108250 w 1707"/>
              <a:gd name="T67" fmla="*/ 305847446 h 727"/>
              <a:gd name="T68" fmla="*/ 357076766 w 1707"/>
              <a:gd name="T69" fmla="*/ 14992369 h 727"/>
              <a:gd name="T70" fmla="*/ 549347651 w 1707"/>
              <a:gd name="T71" fmla="*/ 158921190 h 727"/>
              <a:gd name="T72" fmla="*/ 702381117 w 1707"/>
              <a:gd name="T73" fmla="*/ 305847446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24" name="WordArt 28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626821">
            <a:off x="2700338" y="549275"/>
            <a:ext cx="2520950" cy="5762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Сказки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900113" y="2349500"/>
            <a:ext cx="48244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Столяр Джузеппе – Сизый нос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Полено как-то в дом принёс.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Он начал что-то мастерить,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Полено стало говорить.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Кто в том полене говорил?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663300"/>
                </a:solidFill>
                <a:latin typeface="Arial Narrow" pitchFamily="34" charset="0"/>
              </a:rPr>
              <a:t>Кого Джузеппе мастерил?</a:t>
            </a:r>
          </a:p>
        </p:txBody>
      </p:sp>
      <p:sp>
        <p:nvSpPr>
          <p:cNvPr id="6151" name="Text Box 4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6237288"/>
            <a:ext cx="8699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Далее</a:t>
            </a:r>
          </a:p>
        </p:txBody>
      </p:sp>
      <p:sp>
        <p:nvSpPr>
          <p:cNvPr id="6152" name="Text Box 4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08400" y="6237288"/>
            <a:ext cx="2376488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Стартовая страница</a:t>
            </a:r>
          </a:p>
        </p:txBody>
      </p:sp>
      <p:sp>
        <p:nvSpPr>
          <p:cNvPr id="6153" name="Text Box 4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pic>
        <p:nvPicPr>
          <p:cNvPr id="5133" name="Picture 13" descr="http://file.mobilmusic.ru/38/c7/7b/133351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15423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3" grpId="0" animBg="1"/>
      <p:bldP spid="4124" grpId="0" animBg="1"/>
      <p:bldP spid="413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 rot="279311" flipV="1">
            <a:off x="-23813" y="1052513"/>
            <a:ext cx="6683376" cy="6059487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 rot="813715" flipV="1">
            <a:off x="2411413" y="404813"/>
            <a:ext cx="3381375" cy="1258887"/>
          </a:xfrm>
          <a:custGeom>
            <a:avLst/>
            <a:gdLst>
              <a:gd name="T0" fmla="*/ 776935780 w 1707"/>
              <a:gd name="T1" fmla="*/ 218890492 h 727"/>
              <a:gd name="T2" fmla="*/ 1353750418 w 1707"/>
              <a:gd name="T3" fmla="*/ 275862488 h 727"/>
              <a:gd name="T4" fmla="*/ 1699054769 w 1707"/>
              <a:gd name="T5" fmla="*/ 305847203 h 727"/>
              <a:gd name="T6" fmla="*/ 2044359120 w 1707"/>
              <a:gd name="T7" fmla="*/ 335831917 h 727"/>
              <a:gd name="T8" fmla="*/ 2147483647 w 1707"/>
              <a:gd name="T9" fmla="*/ 335831917 h 727"/>
              <a:gd name="T10" fmla="*/ 2147483647 w 1707"/>
              <a:gd name="T11" fmla="*/ 392803913 h 727"/>
              <a:gd name="T12" fmla="*/ 2147483647 w 1707"/>
              <a:gd name="T13" fmla="*/ 392803913 h 727"/>
              <a:gd name="T14" fmla="*/ 2147483647 w 1707"/>
              <a:gd name="T15" fmla="*/ 422788627 h 727"/>
              <a:gd name="T16" fmla="*/ 2147483647 w 1707"/>
              <a:gd name="T17" fmla="*/ 422788627 h 727"/>
              <a:gd name="T18" fmla="*/ 2147483647 w 1707"/>
              <a:gd name="T19" fmla="*/ 422788627 h 727"/>
              <a:gd name="T20" fmla="*/ 2147483647 w 1707"/>
              <a:gd name="T21" fmla="*/ 422788627 h 727"/>
              <a:gd name="T22" fmla="*/ 2147483647 w 1707"/>
              <a:gd name="T23" fmla="*/ 512744502 h 727"/>
              <a:gd name="T24" fmla="*/ 2147483647 w 1707"/>
              <a:gd name="T25" fmla="*/ 569716498 h 727"/>
              <a:gd name="T26" fmla="*/ 2147483647 w 1707"/>
              <a:gd name="T27" fmla="*/ 1037482197 h 727"/>
              <a:gd name="T28" fmla="*/ 2147483647 w 1707"/>
              <a:gd name="T29" fmla="*/ 1214394782 h 727"/>
              <a:gd name="T30" fmla="*/ 2147483647 w 1707"/>
              <a:gd name="T31" fmla="*/ 1331336207 h 727"/>
              <a:gd name="T32" fmla="*/ 2147483647 w 1707"/>
              <a:gd name="T33" fmla="*/ 1478262346 h 727"/>
              <a:gd name="T34" fmla="*/ 2147483647 w 1707"/>
              <a:gd name="T35" fmla="*/ 1622191052 h 727"/>
              <a:gd name="T36" fmla="*/ 2147483647 w 1707"/>
              <a:gd name="T37" fmla="*/ 1769117191 h 727"/>
              <a:gd name="T38" fmla="*/ 2147483647 w 1707"/>
              <a:gd name="T39" fmla="*/ 2147483647 h 727"/>
              <a:gd name="T40" fmla="*/ 2147483647 w 1707"/>
              <a:gd name="T41" fmla="*/ 2032986487 h 727"/>
              <a:gd name="T42" fmla="*/ 2147483647 w 1707"/>
              <a:gd name="T43" fmla="*/ 2062971201 h 727"/>
              <a:gd name="T44" fmla="*/ 2147483647 w 1707"/>
              <a:gd name="T45" fmla="*/ 2062971201 h 727"/>
              <a:gd name="T46" fmla="*/ 2147483647 w 1707"/>
              <a:gd name="T47" fmla="*/ 2003000041 h 727"/>
              <a:gd name="T48" fmla="*/ 2147483647 w 1707"/>
              <a:gd name="T49" fmla="*/ 1976014490 h 727"/>
              <a:gd name="T50" fmla="*/ 2147483647 w 1707"/>
              <a:gd name="T51" fmla="*/ 2003000041 h 727"/>
              <a:gd name="T52" fmla="*/ 1738294170 w 1707"/>
              <a:gd name="T53" fmla="*/ 1886058616 h 727"/>
              <a:gd name="T54" fmla="*/ 1392989819 w 1707"/>
              <a:gd name="T55" fmla="*/ 1799101905 h 727"/>
              <a:gd name="T56" fmla="*/ 816175181 w 1707"/>
              <a:gd name="T57" fmla="*/ 1682160481 h 727"/>
              <a:gd name="T58" fmla="*/ 204043300 w 1707"/>
              <a:gd name="T59" fmla="*/ 1418292917 h 727"/>
              <a:gd name="T60" fmla="*/ 243282701 w 1707"/>
              <a:gd name="T61" fmla="*/ 1127438071 h 727"/>
              <a:gd name="T62" fmla="*/ 317837365 w 1707"/>
              <a:gd name="T63" fmla="*/ 920540772 h 727"/>
              <a:gd name="T64" fmla="*/ 510108250 w 1707"/>
              <a:gd name="T65" fmla="*/ 599701212 h 727"/>
              <a:gd name="T66" fmla="*/ 510108250 w 1707"/>
              <a:gd name="T67" fmla="*/ 305847203 h 727"/>
              <a:gd name="T68" fmla="*/ 357076766 w 1707"/>
              <a:gd name="T69" fmla="*/ 14992357 h 727"/>
              <a:gd name="T70" fmla="*/ 549347651 w 1707"/>
              <a:gd name="T71" fmla="*/ 158921064 h 727"/>
              <a:gd name="T72" fmla="*/ 702381117 w 1707"/>
              <a:gd name="T73" fmla="*/ 305847203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8448" name="WordArt 1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683332">
            <a:off x="2843213" y="620713"/>
            <a:ext cx="2520950" cy="5762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1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Сказки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84213" y="2133600"/>
            <a:ext cx="53276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Скорей бы приблизился вечер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И час долгожданный настал.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Чтоб мне в золочёной карете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Поехать на сказочный бал.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Никто во дворце не узнает: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Откуда я, как я зовусь.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Но только лишь полночь настанет,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800" i="1">
                <a:solidFill>
                  <a:srgbClr val="000099"/>
                </a:solidFill>
                <a:latin typeface="Arial Narrow" pitchFamily="34" charset="0"/>
              </a:rPr>
              <a:t>К себе на чердак я вернусь.</a:t>
            </a:r>
          </a:p>
        </p:txBody>
      </p:sp>
      <p:sp>
        <p:nvSpPr>
          <p:cNvPr id="7175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6237288"/>
            <a:ext cx="8699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Далее</a:t>
            </a:r>
          </a:p>
        </p:txBody>
      </p:sp>
      <p:sp>
        <p:nvSpPr>
          <p:cNvPr id="7176" name="Text Box 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08400" y="6237288"/>
            <a:ext cx="2376488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Стартовая страница</a:t>
            </a:r>
          </a:p>
        </p:txBody>
      </p:sp>
      <p:sp>
        <p:nvSpPr>
          <p:cNvPr id="7177" name="Text Box 2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pic>
        <p:nvPicPr>
          <p:cNvPr id="6157" name="Picture 13" descr="http://cdn-nus-1.pinme.ru/tumb/600/photo/28/d9/28d9c926f30585ea60ee7e0c0cf17b6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2133600"/>
            <a:ext cx="32258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7" grpId="0" animBg="1"/>
      <p:bldP spid="18448" grpId="0" animBg="1"/>
      <p:bldP spid="184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8195" name="Freeform 17"/>
          <p:cNvSpPr>
            <a:spLocks/>
          </p:cNvSpPr>
          <p:nvPr/>
        </p:nvSpPr>
        <p:spPr bwMode="auto">
          <a:xfrm rot="1039341" flipV="1">
            <a:off x="252413" y="3983038"/>
            <a:ext cx="2597150" cy="25463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6" name="Freeform 7"/>
          <p:cNvSpPr>
            <a:spLocks/>
          </p:cNvSpPr>
          <p:nvPr/>
        </p:nvSpPr>
        <p:spPr bwMode="auto">
          <a:xfrm rot="279311" flipV="1">
            <a:off x="230188" y="1196975"/>
            <a:ext cx="4362450" cy="32067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11637510" flipV="1">
            <a:off x="4421188" y="1268413"/>
            <a:ext cx="4424362" cy="3024187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CCCC"/>
              </a:gs>
            </a:gsLst>
            <a:path path="rect">
              <a:fillToRect t="100000" r="100000"/>
            </a:path>
          </a:gradFill>
          <a:ln>
            <a:noFill/>
          </a:ln>
          <a:effectLst>
            <a:prstShdw prst="shdw17" dist="17961" dir="2700000">
              <a:srgbClr val="991F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 rot="-122565">
            <a:off x="5032375" y="4186238"/>
            <a:ext cx="2455863" cy="1725612"/>
          </a:xfrm>
          <a:custGeom>
            <a:avLst/>
            <a:gdLst>
              <a:gd name="T0" fmla="*/ 2147483647 w 800"/>
              <a:gd name="T1" fmla="*/ 2147483647 h 1353"/>
              <a:gd name="T2" fmla="*/ 2147483647 w 800"/>
              <a:gd name="T3" fmla="*/ 2147483647 h 1353"/>
              <a:gd name="T4" fmla="*/ 2147483647 w 800"/>
              <a:gd name="T5" fmla="*/ 2147483647 h 1353"/>
              <a:gd name="T6" fmla="*/ 2147483647 w 800"/>
              <a:gd name="T7" fmla="*/ 2147483647 h 1353"/>
              <a:gd name="T8" fmla="*/ 2147483647 w 800"/>
              <a:gd name="T9" fmla="*/ 2147483647 h 1353"/>
              <a:gd name="T10" fmla="*/ 2147483647 w 800"/>
              <a:gd name="T11" fmla="*/ 2147483647 h 1353"/>
              <a:gd name="T12" fmla="*/ 2147483647 w 800"/>
              <a:gd name="T13" fmla="*/ 2147483647 h 1353"/>
              <a:gd name="T14" fmla="*/ 2147483647 w 800"/>
              <a:gd name="T15" fmla="*/ 2147483647 h 1353"/>
              <a:gd name="T16" fmla="*/ 2147483647 w 800"/>
              <a:gd name="T17" fmla="*/ 2147483647 h 1353"/>
              <a:gd name="T18" fmla="*/ 2147483647 w 800"/>
              <a:gd name="T19" fmla="*/ 2147483647 h 1353"/>
              <a:gd name="T20" fmla="*/ 2147483647 w 800"/>
              <a:gd name="T21" fmla="*/ 2147483647 h 1353"/>
              <a:gd name="T22" fmla="*/ 2147483647 w 800"/>
              <a:gd name="T23" fmla="*/ 2147483647 h 1353"/>
              <a:gd name="T24" fmla="*/ 2147483647 w 800"/>
              <a:gd name="T25" fmla="*/ 2147483647 h 1353"/>
              <a:gd name="T26" fmla="*/ 2147483647 w 800"/>
              <a:gd name="T27" fmla="*/ 2147483647 h 1353"/>
              <a:gd name="T28" fmla="*/ 2147483647 w 800"/>
              <a:gd name="T29" fmla="*/ 2147483647 h 1353"/>
              <a:gd name="T30" fmla="*/ 2147483647 w 800"/>
              <a:gd name="T31" fmla="*/ 2147483647 h 1353"/>
              <a:gd name="T32" fmla="*/ 2147483647 w 800"/>
              <a:gd name="T33" fmla="*/ 2147483647 h 1353"/>
              <a:gd name="T34" fmla="*/ 2147483647 w 800"/>
              <a:gd name="T35" fmla="*/ 2147483647 h 1353"/>
              <a:gd name="T36" fmla="*/ 2147483647 w 800"/>
              <a:gd name="T37" fmla="*/ 2147483647 h 1353"/>
              <a:gd name="T38" fmla="*/ 2147483647 w 800"/>
              <a:gd name="T39" fmla="*/ 2147483647 h 1353"/>
              <a:gd name="T40" fmla="*/ 2147483647 w 800"/>
              <a:gd name="T41" fmla="*/ 2147483647 h 1353"/>
              <a:gd name="T42" fmla="*/ 2147483647 w 800"/>
              <a:gd name="T43" fmla="*/ 2147483647 h 1353"/>
              <a:gd name="T44" fmla="*/ 0 w 800"/>
              <a:gd name="T45" fmla="*/ 2147483647 h 1353"/>
              <a:gd name="T46" fmla="*/ 2147483647 w 800"/>
              <a:gd name="T47" fmla="*/ 2147483647 h 1353"/>
              <a:gd name="T48" fmla="*/ 2147483647 w 800"/>
              <a:gd name="T49" fmla="*/ 2147483647 h 1353"/>
              <a:gd name="T50" fmla="*/ 2147483647 w 800"/>
              <a:gd name="T51" fmla="*/ 2147483647 h 1353"/>
              <a:gd name="T52" fmla="*/ 2147483647 w 800"/>
              <a:gd name="T53" fmla="*/ 2147483647 h 1353"/>
              <a:gd name="T54" fmla="*/ 2147483647 w 800"/>
              <a:gd name="T55" fmla="*/ 2147483647 h 1353"/>
              <a:gd name="T56" fmla="*/ 2147483647 w 800"/>
              <a:gd name="T57" fmla="*/ 2147483647 h 1353"/>
              <a:gd name="T58" fmla="*/ 2147483647 w 800"/>
              <a:gd name="T59" fmla="*/ 2147483647 h 1353"/>
              <a:gd name="T60" fmla="*/ 2147483647 w 800"/>
              <a:gd name="T61" fmla="*/ 2147483647 h 1353"/>
              <a:gd name="T62" fmla="*/ 2147483647 w 800"/>
              <a:gd name="T63" fmla="*/ 2147483647 h 1353"/>
              <a:gd name="T64" fmla="*/ 2147483647 w 800"/>
              <a:gd name="T65" fmla="*/ 2147483647 h 1353"/>
              <a:gd name="T66" fmla="*/ 2147483647 w 800"/>
              <a:gd name="T67" fmla="*/ 2147483647 h 13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00"/>
              <a:gd name="T103" fmla="*/ 0 h 1353"/>
              <a:gd name="T104" fmla="*/ 800 w 800"/>
              <a:gd name="T105" fmla="*/ 1353 h 13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0000">
                  <a:alpha val="43999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 rot="813715" flipV="1">
            <a:off x="2265363" y="276225"/>
            <a:ext cx="3236912" cy="1258888"/>
          </a:xfrm>
          <a:custGeom>
            <a:avLst/>
            <a:gdLst>
              <a:gd name="T0" fmla="*/ 711967043 w 1707"/>
              <a:gd name="T1" fmla="*/ 218890666 h 727"/>
              <a:gd name="T2" fmla="*/ 1240548894 w 1707"/>
              <a:gd name="T3" fmla="*/ 275862708 h 727"/>
              <a:gd name="T4" fmla="*/ 1556979323 w 1707"/>
              <a:gd name="T5" fmla="*/ 305847446 h 727"/>
              <a:gd name="T6" fmla="*/ 1873407856 w 1707"/>
              <a:gd name="T7" fmla="*/ 335832184 h 727"/>
              <a:gd name="T8" fmla="*/ 2081963974 w 1707"/>
              <a:gd name="T9" fmla="*/ 335832184 h 727"/>
              <a:gd name="T10" fmla="*/ 2147483647 w 1707"/>
              <a:gd name="T11" fmla="*/ 392804225 h 727"/>
              <a:gd name="T12" fmla="*/ 2147483647 w 1707"/>
              <a:gd name="T13" fmla="*/ 392804225 h 727"/>
              <a:gd name="T14" fmla="*/ 2147483647 w 1707"/>
              <a:gd name="T15" fmla="*/ 422788963 h 727"/>
              <a:gd name="T16" fmla="*/ 2147483647 w 1707"/>
              <a:gd name="T17" fmla="*/ 422788963 h 727"/>
              <a:gd name="T18" fmla="*/ 2147483647 w 1707"/>
              <a:gd name="T19" fmla="*/ 422788963 h 727"/>
              <a:gd name="T20" fmla="*/ 2147483647 w 1707"/>
              <a:gd name="T21" fmla="*/ 422788963 h 727"/>
              <a:gd name="T22" fmla="*/ 2147483647 w 1707"/>
              <a:gd name="T23" fmla="*/ 512744909 h 727"/>
              <a:gd name="T24" fmla="*/ 2147483647 w 1707"/>
              <a:gd name="T25" fmla="*/ 569716951 h 727"/>
              <a:gd name="T26" fmla="*/ 2147483647 w 1707"/>
              <a:gd name="T27" fmla="*/ 1037484753 h 727"/>
              <a:gd name="T28" fmla="*/ 2147483647 w 1707"/>
              <a:gd name="T29" fmla="*/ 1214395747 h 727"/>
              <a:gd name="T30" fmla="*/ 2147483647 w 1707"/>
              <a:gd name="T31" fmla="*/ 1331337264 h 727"/>
              <a:gd name="T32" fmla="*/ 2147483647 w 1707"/>
              <a:gd name="T33" fmla="*/ 1478265251 h 727"/>
              <a:gd name="T34" fmla="*/ 2147483647 w 1707"/>
              <a:gd name="T35" fmla="*/ 1622194072 h 727"/>
              <a:gd name="T36" fmla="*/ 2147483647 w 1707"/>
              <a:gd name="T37" fmla="*/ 1769120328 h 727"/>
              <a:gd name="T38" fmla="*/ 2147483647 w 1707"/>
              <a:gd name="T39" fmla="*/ 2147483647 h 727"/>
              <a:gd name="T40" fmla="*/ 2147483647 w 1707"/>
              <a:gd name="T41" fmla="*/ 2032989833 h 727"/>
              <a:gd name="T42" fmla="*/ 2147483647 w 1707"/>
              <a:gd name="T43" fmla="*/ 2062974571 h 727"/>
              <a:gd name="T44" fmla="*/ 2147483647 w 1707"/>
              <a:gd name="T45" fmla="*/ 2062974571 h 727"/>
              <a:gd name="T46" fmla="*/ 2147483647 w 1707"/>
              <a:gd name="T47" fmla="*/ 2003003363 h 727"/>
              <a:gd name="T48" fmla="*/ 2147483647 w 1707"/>
              <a:gd name="T49" fmla="*/ 1976017792 h 727"/>
              <a:gd name="T50" fmla="*/ 2147483647 w 1707"/>
              <a:gd name="T51" fmla="*/ 2003003363 h 727"/>
              <a:gd name="T52" fmla="*/ 1592936163 w 1707"/>
              <a:gd name="T53" fmla="*/ 1886061846 h 727"/>
              <a:gd name="T54" fmla="*/ 1276507630 w 1707"/>
              <a:gd name="T55" fmla="*/ 1799105066 h 727"/>
              <a:gd name="T56" fmla="*/ 747925779 w 1707"/>
              <a:gd name="T57" fmla="*/ 1682163549 h 727"/>
              <a:gd name="T58" fmla="*/ 186980497 w 1707"/>
              <a:gd name="T59" fmla="*/ 1418294044 h 727"/>
              <a:gd name="T60" fmla="*/ 222939233 w 1707"/>
              <a:gd name="T61" fmla="*/ 1127438967 h 727"/>
              <a:gd name="T62" fmla="*/ 291259503 w 1707"/>
              <a:gd name="T63" fmla="*/ 920541503 h 727"/>
              <a:gd name="T64" fmla="*/ 467454086 w 1707"/>
              <a:gd name="T65" fmla="*/ 599701689 h 727"/>
              <a:gd name="T66" fmla="*/ 467454086 w 1707"/>
              <a:gd name="T67" fmla="*/ 305847446 h 727"/>
              <a:gd name="T68" fmla="*/ 327216343 w 1707"/>
              <a:gd name="T69" fmla="*/ 14992369 h 727"/>
              <a:gd name="T70" fmla="*/ 503410926 w 1707"/>
              <a:gd name="T71" fmla="*/ 158921190 h 727"/>
              <a:gd name="T72" fmla="*/ 643646772 w 1707"/>
              <a:gd name="T73" fmla="*/ 305847446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158" name="WordArt 1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70041">
            <a:off x="2700338" y="549275"/>
            <a:ext cx="2520950" cy="5762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Загадки</a:t>
            </a:r>
          </a:p>
        </p:txBody>
      </p:sp>
      <p:sp useBgFill="1">
        <p:nvSpPr>
          <p:cNvPr id="8201" name="Freeform 15">
            <a:hlinkClick r:id="rId4" action="ppaction://hlinksldjump"/>
          </p:cNvPr>
          <p:cNvSpPr>
            <a:spLocks/>
          </p:cNvSpPr>
          <p:nvPr/>
        </p:nvSpPr>
        <p:spPr bwMode="auto">
          <a:xfrm>
            <a:off x="7812088" y="6165850"/>
            <a:ext cx="1149350" cy="503238"/>
          </a:xfrm>
          <a:custGeom>
            <a:avLst/>
            <a:gdLst>
              <a:gd name="T0" fmla="*/ 2147483647 w 451"/>
              <a:gd name="T1" fmla="*/ 2147483647 h 217"/>
              <a:gd name="T2" fmla="*/ 2147483647 w 451"/>
              <a:gd name="T3" fmla="*/ 2147483647 h 217"/>
              <a:gd name="T4" fmla="*/ 2147483647 w 451"/>
              <a:gd name="T5" fmla="*/ 2147483647 h 217"/>
              <a:gd name="T6" fmla="*/ 2147483647 w 451"/>
              <a:gd name="T7" fmla="*/ 2147483647 h 217"/>
              <a:gd name="T8" fmla="*/ 2147483647 w 451"/>
              <a:gd name="T9" fmla="*/ 2147483647 h 217"/>
              <a:gd name="T10" fmla="*/ 2147483647 w 451"/>
              <a:gd name="T11" fmla="*/ 2147483647 h 217"/>
              <a:gd name="T12" fmla="*/ 2147483647 w 451"/>
              <a:gd name="T13" fmla="*/ 2147483647 h 217"/>
              <a:gd name="T14" fmla="*/ 2147483647 w 451"/>
              <a:gd name="T15" fmla="*/ 2147483647 h 217"/>
              <a:gd name="T16" fmla="*/ 2147483647 w 451"/>
              <a:gd name="T17" fmla="*/ 2147483647 h 217"/>
              <a:gd name="T18" fmla="*/ 2147483647 w 451"/>
              <a:gd name="T19" fmla="*/ 2147483647 h 217"/>
              <a:gd name="T20" fmla="*/ 2147483647 w 451"/>
              <a:gd name="T21" fmla="*/ 2147483647 h 217"/>
              <a:gd name="T22" fmla="*/ 2147483647 w 451"/>
              <a:gd name="T23" fmla="*/ 2147483647 h 217"/>
              <a:gd name="T24" fmla="*/ 2147483647 w 451"/>
              <a:gd name="T25" fmla="*/ 2147483647 h 217"/>
              <a:gd name="T26" fmla="*/ 2147483647 w 451"/>
              <a:gd name="T27" fmla="*/ 2147483647 h 217"/>
              <a:gd name="T28" fmla="*/ 2147483647 w 451"/>
              <a:gd name="T29" fmla="*/ 2147483647 h 217"/>
              <a:gd name="T30" fmla="*/ 2147483647 w 451"/>
              <a:gd name="T31" fmla="*/ 2147483647 h 217"/>
              <a:gd name="T32" fmla="*/ 2147483647 w 451"/>
              <a:gd name="T33" fmla="*/ 2147483647 h 217"/>
              <a:gd name="T34" fmla="*/ 2147483647 w 451"/>
              <a:gd name="T35" fmla="*/ 2147483647 h 2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51"/>
              <a:gd name="T55" fmla="*/ 0 h 217"/>
              <a:gd name="T56" fmla="*/ 451 w 451"/>
              <a:gd name="T57" fmla="*/ 217 h 2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51" h="217">
                <a:moveTo>
                  <a:pt x="66" y="32"/>
                </a:moveTo>
                <a:cubicBezTo>
                  <a:pt x="69" y="22"/>
                  <a:pt x="66" y="8"/>
                  <a:pt x="75" y="3"/>
                </a:cubicBezTo>
                <a:cubicBezTo>
                  <a:pt x="77" y="2"/>
                  <a:pt x="132" y="21"/>
                  <a:pt x="134" y="22"/>
                </a:cubicBezTo>
                <a:cubicBezTo>
                  <a:pt x="144" y="19"/>
                  <a:pt x="153" y="11"/>
                  <a:pt x="163" y="12"/>
                </a:cubicBezTo>
                <a:cubicBezTo>
                  <a:pt x="184" y="14"/>
                  <a:pt x="222" y="32"/>
                  <a:pt x="222" y="32"/>
                </a:cubicBezTo>
                <a:cubicBezTo>
                  <a:pt x="269" y="0"/>
                  <a:pt x="289" y="15"/>
                  <a:pt x="339" y="32"/>
                </a:cubicBezTo>
                <a:cubicBezTo>
                  <a:pt x="362" y="29"/>
                  <a:pt x="385" y="17"/>
                  <a:pt x="407" y="22"/>
                </a:cubicBezTo>
                <a:cubicBezTo>
                  <a:pt x="451" y="32"/>
                  <a:pt x="414" y="108"/>
                  <a:pt x="407" y="130"/>
                </a:cubicBezTo>
                <a:cubicBezTo>
                  <a:pt x="431" y="199"/>
                  <a:pt x="444" y="176"/>
                  <a:pt x="398" y="208"/>
                </a:cubicBezTo>
                <a:cubicBezTo>
                  <a:pt x="385" y="205"/>
                  <a:pt x="372" y="197"/>
                  <a:pt x="359" y="198"/>
                </a:cubicBezTo>
                <a:cubicBezTo>
                  <a:pt x="338" y="200"/>
                  <a:pt x="300" y="217"/>
                  <a:pt x="300" y="217"/>
                </a:cubicBezTo>
                <a:cubicBezTo>
                  <a:pt x="255" y="203"/>
                  <a:pt x="208" y="203"/>
                  <a:pt x="163" y="188"/>
                </a:cubicBezTo>
                <a:cubicBezTo>
                  <a:pt x="123" y="202"/>
                  <a:pt x="110" y="191"/>
                  <a:pt x="75" y="169"/>
                </a:cubicBezTo>
                <a:cubicBezTo>
                  <a:pt x="66" y="139"/>
                  <a:pt x="32" y="111"/>
                  <a:pt x="56" y="81"/>
                </a:cubicBezTo>
                <a:cubicBezTo>
                  <a:pt x="63" y="72"/>
                  <a:pt x="75" y="68"/>
                  <a:pt x="85" y="61"/>
                </a:cubicBezTo>
                <a:cubicBezTo>
                  <a:pt x="88" y="51"/>
                  <a:pt x="104" y="36"/>
                  <a:pt x="95" y="32"/>
                </a:cubicBezTo>
                <a:cubicBezTo>
                  <a:pt x="85" y="27"/>
                  <a:pt x="0" y="58"/>
                  <a:pt x="75" y="32"/>
                </a:cubicBezTo>
                <a:cubicBezTo>
                  <a:pt x="63" y="70"/>
                  <a:pt x="66" y="71"/>
                  <a:pt x="66" y="32"/>
                </a:cubicBezTo>
                <a:close/>
              </a:path>
            </a:pathLst>
          </a:custGeom>
          <a:ln>
            <a:noFill/>
          </a:ln>
          <a:effectLst>
            <a:prstShdw prst="shdw17" dist="17961" dir="2700000">
              <a:srgbClr val="8A8467"/>
            </a:prst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 rot="-680457">
            <a:off x="611188" y="1844675"/>
            <a:ext cx="42481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0066"/>
                </a:solidFill>
                <a:latin typeface="Arial Narrow" pitchFamily="34" charset="0"/>
              </a:rPr>
              <a:t>Сели на странички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0066"/>
                </a:solidFill>
                <a:latin typeface="Arial Narrow" pitchFamily="34" charset="0"/>
              </a:rPr>
              <a:t>Тридцать три сестрички,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0066"/>
                </a:solidFill>
                <a:latin typeface="Arial Narrow" pitchFamily="34" charset="0"/>
              </a:rPr>
              <a:t>Сели рядом  - не молчат,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000066"/>
                </a:solidFill>
                <a:latin typeface="Arial Narrow" pitchFamily="34" charset="0"/>
              </a:rPr>
              <a:t>Нам загадки говорят.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 rot="816930">
            <a:off x="5068888" y="2087563"/>
            <a:ext cx="32400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0033"/>
                </a:solidFill>
                <a:latin typeface="Arial Narrow" pitchFamily="34" charset="0"/>
              </a:rPr>
              <a:t>Долговязый Тимошка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0033"/>
                </a:solidFill>
                <a:latin typeface="Arial Narrow" pitchFamily="34" charset="0"/>
              </a:rPr>
              <a:t>Бежит по узенькой дорожке.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0033"/>
                </a:solidFill>
                <a:latin typeface="Arial Narrow" pitchFamily="34" charset="0"/>
              </a:rPr>
              <a:t>Его следы –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0033"/>
                </a:solidFill>
                <a:latin typeface="Arial Narrow" pitchFamily="34" charset="0"/>
              </a:rPr>
              <a:t>Твои труды.</a:t>
            </a:r>
          </a:p>
        </p:txBody>
      </p:sp>
      <p:pic>
        <p:nvPicPr>
          <p:cNvPr id="6164" name="Picture 20" descr="карандаш рисует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22116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 rot="1391916">
            <a:off x="684213" y="4149725"/>
            <a:ext cx="504825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01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1331913" y="4941888"/>
            <a:ext cx="576262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</a:t>
            </a:r>
          </a:p>
        </p:txBody>
      </p:sp>
      <p:sp>
        <p:nvSpPr>
          <p:cNvPr id="6168" name="WordArt 2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539750" y="5229225"/>
            <a:ext cx="576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</a:t>
            </a:r>
          </a:p>
        </p:txBody>
      </p:sp>
      <p:sp>
        <p:nvSpPr>
          <p:cNvPr id="8208" name="Text Box 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700338" y="6308725"/>
            <a:ext cx="869950" cy="382588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Далее</a:t>
            </a:r>
          </a:p>
        </p:txBody>
      </p:sp>
      <p:sp>
        <p:nvSpPr>
          <p:cNvPr id="8209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708400" y="6308725"/>
            <a:ext cx="2376488" cy="382588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Стартовая страница</a:t>
            </a:r>
          </a:p>
        </p:txBody>
      </p:sp>
      <p:sp>
        <p:nvSpPr>
          <p:cNvPr id="8210" name="Text Box 3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308725"/>
            <a:ext cx="1695450" cy="382588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5" grpId="0" animBg="1"/>
      <p:bldP spid="6157" grpId="0" animBg="1"/>
      <p:bldP spid="6158" grpId="0" animBg="1"/>
      <p:bldP spid="6158" grpId="1" animBg="1"/>
      <p:bldP spid="6162" grpId="0"/>
      <p:bldP spid="6163" grpId="0"/>
      <p:bldP spid="6166" grpId="0" animBg="1"/>
      <p:bldP spid="6167" grpId="0" animBg="1"/>
      <p:bldP spid="6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 rot="21467021" flipV="1">
            <a:off x="192088" y="1962150"/>
            <a:ext cx="5603875" cy="191770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 rot="1039341" flipV="1">
            <a:off x="3806825" y="3613150"/>
            <a:ext cx="4841875" cy="2395538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 rot="813715" flipV="1">
            <a:off x="2124075" y="476250"/>
            <a:ext cx="3381375" cy="1258888"/>
          </a:xfrm>
          <a:custGeom>
            <a:avLst/>
            <a:gdLst>
              <a:gd name="T0" fmla="*/ 776935780 w 1707"/>
              <a:gd name="T1" fmla="*/ 218890666 h 727"/>
              <a:gd name="T2" fmla="*/ 1353750418 w 1707"/>
              <a:gd name="T3" fmla="*/ 275862708 h 727"/>
              <a:gd name="T4" fmla="*/ 1699054769 w 1707"/>
              <a:gd name="T5" fmla="*/ 305847446 h 727"/>
              <a:gd name="T6" fmla="*/ 2044359120 w 1707"/>
              <a:gd name="T7" fmla="*/ 335832184 h 727"/>
              <a:gd name="T8" fmla="*/ 2147483647 w 1707"/>
              <a:gd name="T9" fmla="*/ 335832184 h 727"/>
              <a:gd name="T10" fmla="*/ 2147483647 w 1707"/>
              <a:gd name="T11" fmla="*/ 392804225 h 727"/>
              <a:gd name="T12" fmla="*/ 2147483647 w 1707"/>
              <a:gd name="T13" fmla="*/ 392804225 h 727"/>
              <a:gd name="T14" fmla="*/ 2147483647 w 1707"/>
              <a:gd name="T15" fmla="*/ 422788963 h 727"/>
              <a:gd name="T16" fmla="*/ 2147483647 w 1707"/>
              <a:gd name="T17" fmla="*/ 422788963 h 727"/>
              <a:gd name="T18" fmla="*/ 2147483647 w 1707"/>
              <a:gd name="T19" fmla="*/ 422788963 h 727"/>
              <a:gd name="T20" fmla="*/ 2147483647 w 1707"/>
              <a:gd name="T21" fmla="*/ 422788963 h 727"/>
              <a:gd name="T22" fmla="*/ 2147483647 w 1707"/>
              <a:gd name="T23" fmla="*/ 512744909 h 727"/>
              <a:gd name="T24" fmla="*/ 2147483647 w 1707"/>
              <a:gd name="T25" fmla="*/ 569716951 h 727"/>
              <a:gd name="T26" fmla="*/ 2147483647 w 1707"/>
              <a:gd name="T27" fmla="*/ 1037484753 h 727"/>
              <a:gd name="T28" fmla="*/ 2147483647 w 1707"/>
              <a:gd name="T29" fmla="*/ 1214395747 h 727"/>
              <a:gd name="T30" fmla="*/ 2147483647 w 1707"/>
              <a:gd name="T31" fmla="*/ 1331337264 h 727"/>
              <a:gd name="T32" fmla="*/ 2147483647 w 1707"/>
              <a:gd name="T33" fmla="*/ 1478265251 h 727"/>
              <a:gd name="T34" fmla="*/ 2147483647 w 1707"/>
              <a:gd name="T35" fmla="*/ 1622194072 h 727"/>
              <a:gd name="T36" fmla="*/ 2147483647 w 1707"/>
              <a:gd name="T37" fmla="*/ 1769120328 h 727"/>
              <a:gd name="T38" fmla="*/ 2147483647 w 1707"/>
              <a:gd name="T39" fmla="*/ 2147483647 h 727"/>
              <a:gd name="T40" fmla="*/ 2147483647 w 1707"/>
              <a:gd name="T41" fmla="*/ 2032989833 h 727"/>
              <a:gd name="T42" fmla="*/ 2147483647 w 1707"/>
              <a:gd name="T43" fmla="*/ 2062974571 h 727"/>
              <a:gd name="T44" fmla="*/ 2147483647 w 1707"/>
              <a:gd name="T45" fmla="*/ 2062974571 h 727"/>
              <a:gd name="T46" fmla="*/ 2147483647 w 1707"/>
              <a:gd name="T47" fmla="*/ 2003003363 h 727"/>
              <a:gd name="T48" fmla="*/ 2147483647 w 1707"/>
              <a:gd name="T49" fmla="*/ 1976017792 h 727"/>
              <a:gd name="T50" fmla="*/ 2147483647 w 1707"/>
              <a:gd name="T51" fmla="*/ 2003003363 h 727"/>
              <a:gd name="T52" fmla="*/ 1738294170 w 1707"/>
              <a:gd name="T53" fmla="*/ 1886061846 h 727"/>
              <a:gd name="T54" fmla="*/ 1392989819 w 1707"/>
              <a:gd name="T55" fmla="*/ 1799105066 h 727"/>
              <a:gd name="T56" fmla="*/ 816175181 w 1707"/>
              <a:gd name="T57" fmla="*/ 1682163549 h 727"/>
              <a:gd name="T58" fmla="*/ 204043300 w 1707"/>
              <a:gd name="T59" fmla="*/ 1418294044 h 727"/>
              <a:gd name="T60" fmla="*/ 243282701 w 1707"/>
              <a:gd name="T61" fmla="*/ 1127438967 h 727"/>
              <a:gd name="T62" fmla="*/ 317837365 w 1707"/>
              <a:gd name="T63" fmla="*/ 920541503 h 727"/>
              <a:gd name="T64" fmla="*/ 510108250 w 1707"/>
              <a:gd name="T65" fmla="*/ 599701689 h 727"/>
              <a:gd name="T66" fmla="*/ 510108250 w 1707"/>
              <a:gd name="T67" fmla="*/ 305847446 h 727"/>
              <a:gd name="T68" fmla="*/ 357076766 w 1707"/>
              <a:gd name="T69" fmla="*/ 14992369 h 727"/>
              <a:gd name="T70" fmla="*/ 549347651 w 1707"/>
              <a:gd name="T71" fmla="*/ 158921190 h 727"/>
              <a:gd name="T72" fmla="*/ 702381117 w 1707"/>
              <a:gd name="T73" fmla="*/ 305847446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5140" name="WordArt 20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70041">
            <a:off x="2555875" y="692150"/>
            <a:ext cx="2520950" cy="5762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2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Слова</a:t>
            </a:r>
          </a:p>
        </p:txBody>
      </p:sp>
      <p:sp>
        <p:nvSpPr>
          <p:cNvPr id="9223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2032000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9224" name="Text Box 2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2" name="Прямоугольник 1"/>
          <p:cNvSpPr/>
          <p:nvPr/>
        </p:nvSpPr>
        <p:spPr>
          <a:xfrm rot="21209551">
            <a:off x="865188" y="2505075"/>
            <a:ext cx="44370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1. П..ЛЕ, К..РА, Р..СА, С..НИ.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2. Г..РА, К..СА, П..РО, Р..КА.</a:t>
            </a:r>
          </a:p>
        </p:txBody>
      </p:sp>
      <p:sp>
        <p:nvSpPr>
          <p:cNvPr id="13" name="Прямоугольник 12"/>
          <p:cNvSpPr/>
          <p:nvPr/>
        </p:nvSpPr>
        <p:spPr>
          <a:xfrm rot="797726">
            <a:off x="4071938" y="4394200"/>
            <a:ext cx="46688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1. М..РЕ, В..ЗА, М..ХА, К..ША.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j-lt"/>
              </a:rPr>
              <a:t>2. З..ЯЦ, Л..СА, К..ЗА, М..ЛО.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7" grpId="0" animBg="1"/>
      <p:bldP spid="5139" grpId="0" animBg="1"/>
      <p:bldP spid="5140" grpId="0" animBg="1"/>
      <p:bldP spid="51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14117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 rot="101889" flipV="1">
            <a:off x="0" y="2349500"/>
            <a:ext cx="8101013" cy="1482725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208951" flipV="1">
            <a:off x="-193675" y="3644900"/>
            <a:ext cx="9072563" cy="1649413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16200000">
            <a:off x="4464050" y="-2079625"/>
            <a:ext cx="1008063" cy="7993063"/>
          </a:xfrm>
          <a:custGeom>
            <a:avLst/>
            <a:gdLst/>
            <a:ahLst/>
            <a:cxnLst>
              <a:cxn ang="0">
                <a:pos x="205" y="39"/>
              </a:cxn>
              <a:cxn ang="0">
                <a:pos x="312" y="29"/>
              </a:cxn>
              <a:cxn ang="0">
                <a:pos x="410" y="39"/>
              </a:cxn>
              <a:cxn ang="0">
                <a:pos x="468" y="39"/>
              </a:cxn>
              <a:cxn ang="0">
                <a:pos x="624" y="88"/>
              </a:cxn>
              <a:cxn ang="0">
                <a:pos x="663" y="127"/>
              </a:cxn>
              <a:cxn ang="0">
                <a:pos x="761" y="205"/>
              </a:cxn>
              <a:cxn ang="0">
                <a:pos x="781" y="215"/>
              </a:cxn>
              <a:cxn ang="0">
                <a:pos x="771" y="264"/>
              </a:cxn>
              <a:cxn ang="0">
                <a:pos x="781" y="420"/>
              </a:cxn>
              <a:cxn ang="0">
                <a:pos x="800" y="478"/>
              </a:cxn>
              <a:cxn ang="0">
                <a:pos x="790" y="693"/>
              </a:cxn>
              <a:cxn ang="0">
                <a:pos x="761" y="752"/>
              </a:cxn>
              <a:cxn ang="0">
                <a:pos x="790" y="810"/>
              </a:cxn>
              <a:cxn ang="0">
                <a:pos x="761" y="967"/>
              </a:cxn>
              <a:cxn ang="0">
                <a:pos x="712" y="1279"/>
              </a:cxn>
              <a:cxn ang="0">
                <a:pos x="507" y="1308"/>
              </a:cxn>
              <a:cxn ang="0">
                <a:pos x="468" y="1269"/>
              </a:cxn>
              <a:cxn ang="0">
                <a:pos x="234" y="1269"/>
              </a:cxn>
              <a:cxn ang="0">
                <a:pos x="166" y="1269"/>
              </a:cxn>
              <a:cxn ang="0">
                <a:pos x="97" y="1269"/>
              </a:cxn>
              <a:cxn ang="0">
                <a:pos x="39" y="1133"/>
              </a:cxn>
              <a:cxn ang="0">
                <a:pos x="0" y="1064"/>
              </a:cxn>
              <a:cxn ang="0">
                <a:pos x="78" y="888"/>
              </a:cxn>
              <a:cxn ang="0">
                <a:pos x="78" y="830"/>
              </a:cxn>
              <a:cxn ang="0">
                <a:pos x="68" y="762"/>
              </a:cxn>
              <a:cxn ang="0">
                <a:pos x="78" y="605"/>
              </a:cxn>
              <a:cxn ang="0">
                <a:pos x="58" y="537"/>
              </a:cxn>
              <a:cxn ang="0">
                <a:pos x="117" y="449"/>
              </a:cxn>
              <a:cxn ang="0">
                <a:pos x="68" y="332"/>
              </a:cxn>
              <a:cxn ang="0">
                <a:pos x="78" y="293"/>
              </a:cxn>
              <a:cxn ang="0">
                <a:pos x="97" y="176"/>
              </a:cxn>
              <a:cxn ang="0">
                <a:pos x="136" y="127"/>
              </a:cxn>
              <a:cxn ang="0">
                <a:pos x="214" y="68"/>
              </a:cxn>
            </a:cxnLst>
            <a:rect l="0" t="0" r="r" b="b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457817" flipV="1">
            <a:off x="2555875" y="188913"/>
            <a:ext cx="3890963" cy="1258887"/>
          </a:xfrm>
          <a:custGeom>
            <a:avLst/>
            <a:gdLst>
              <a:gd name="T0" fmla="*/ 1028755117 w 1707"/>
              <a:gd name="T1" fmla="*/ 218890492 h 727"/>
              <a:gd name="T2" fmla="*/ 1792528132 w 1707"/>
              <a:gd name="T3" fmla="*/ 275862488 h 727"/>
              <a:gd name="T4" fmla="*/ 2147483647 w 1707"/>
              <a:gd name="T5" fmla="*/ 305847203 h 727"/>
              <a:gd name="T6" fmla="*/ 2147483647 w 1707"/>
              <a:gd name="T7" fmla="*/ 335831917 h 727"/>
              <a:gd name="T8" fmla="*/ 2147483647 w 1707"/>
              <a:gd name="T9" fmla="*/ 335831917 h 727"/>
              <a:gd name="T10" fmla="*/ 2147483647 w 1707"/>
              <a:gd name="T11" fmla="*/ 392803913 h 727"/>
              <a:gd name="T12" fmla="*/ 2147483647 w 1707"/>
              <a:gd name="T13" fmla="*/ 392803913 h 727"/>
              <a:gd name="T14" fmla="*/ 2147483647 w 1707"/>
              <a:gd name="T15" fmla="*/ 422788627 h 727"/>
              <a:gd name="T16" fmla="*/ 2147483647 w 1707"/>
              <a:gd name="T17" fmla="*/ 422788627 h 727"/>
              <a:gd name="T18" fmla="*/ 2147483647 w 1707"/>
              <a:gd name="T19" fmla="*/ 422788627 h 727"/>
              <a:gd name="T20" fmla="*/ 2147483647 w 1707"/>
              <a:gd name="T21" fmla="*/ 422788627 h 727"/>
              <a:gd name="T22" fmla="*/ 2147483647 w 1707"/>
              <a:gd name="T23" fmla="*/ 512744502 h 727"/>
              <a:gd name="T24" fmla="*/ 2147483647 w 1707"/>
              <a:gd name="T25" fmla="*/ 569716498 h 727"/>
              <a:gd name="T26" fmla="*/ 2147483647 w 1707"/>
              <a:gd name="T27" fmla="*/ 1037482197 h 727"/>
              <a:gd name="T28" fmla="*/ 2147483647 w 1707"/>
              <a:gd name="T29" fmla="*/ 1214394782 h 727"/>
              <a:gd name="T30" fmla="*/ 2147483647 w 1707"/>
              <a:gd name="T31" fmla="*/ 1331336207 h 727"/>
              <a:gd name="T32" fmla="*/ 2147483647 w 1707"/>
              <a:gd name="T33" fmla="*/ 1478262346 h 727"/>
              <a:gd name="T34" fmla="*/ 2147483647 w 1707"/>
              <a:gd name="T35" fmla="*/ 1622191052 h 727"/>
              <a:gd name="T36" fmla="*/ 2147483647 w 1707"/>
              <a:gd name="T37" fmla="*/ 1769117191 h 727"/>
              <a:gd name="T38" fmla="*/ 2147483647 w 1707"/>
              <a:gd name="T39" fmla="*/ 2147483647 h 727"/>
              <a:gd name="T40" fmla="*/ 2147483647 w 1707"/>
              <a:gd name="T41" fmla="*/ 2032986487 h 727"/>
              <a:gd name="T42" fmla="*/ 2147483647 w 1707"/>
              <a:gd name="T43" fmla="*/ 2062971201 h 727"/>
              <a:gd name="T44" fmla="*/ 2147483647 w 1707"/>
              <a:gd name="T45" fmla="*/ 2062971201 h 727"/>
              <a:gd name="T46" fmla="*/ 2147483647 w 1707"/>
              <a:gd name="T47" fmla="*/ 2003000041 h 727"/>
              <a:gd name="T48" fmla="*/ 2147483647 w 1707"/>
              <a:gd name="T49" fmla="*/ 1976014490 h 727"/>
              <a:gd name="T50" fmla="*/ 2147483647 w 1707"/>
              <a:gd name="T51" fmla="*/ 2003000041 h 727"/>
              <a:gd name="T52" fmla="*/ 2147483647 w 1707"/>
              <a:gd name="T53" fmla="*/ 1886058616 h 727"/>
              <a:gd name="T54" fmla="*/ 1844487418 w 1707"/>
              <a:gd name="T55" fmla="*/ 1799101905 h 727"/>
              <a:gd name="T56" fmla="*/ 1080714403 w 1707"/>
              <a:gd name="T57" fmla="*/ 1682160481 h 727"/>
              <a:gd name="T58" fmla="*/ 270179171 w 1707"/>
              <a:gd name="T59" fmla="*/ 1418292917 h 727"/>
              <a:gd name="T60" fmla="*/ 322136178 w 1707"/>
              <a:gd name="T61" fmla="*/ 1127438071 h 727"/>
              <a:gd name="T62" fmla="*/ 420855402 w 1707"/>
              <a:gd name="T63" fmla="*/ 920540772 h 727"/>
              <a:gd name="T64" fmla="*/ 675445647 w 1707"/>
              <a:gd name="T65" fmla="*/ 599701212 h 727"/>
              <a:gd name="T66" fmla="*/ 675445647 w 1707"/>
              <a:gd name="T67" fmla="*/ 305847203 h 727"/>
              <a:gd name="T68" fmla="*/ 472812409 w 1707"/>
              <a:gd name="T69" fmla="*/ 14992357 h 727"/>
              <a:gd name="T70" fmla="*/ 727402654 w 1707"/>
              <a:gd name="T71" fmla="*/ 158921064 h 727"/>
              <a:gd name="T72" fmla="*/ 930035892 w 1707"/>
              <a:gd name="T73" fmla="*/ 305847203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19250" y="1555750"/>
            <a:ext cx="6911975" cy="50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3300"/>
                </a:solidFill>
                <a:latin typeface="Arial Narrow" pitchFamily="34" charset="0"/>
              </a:rPr>
              <a:t>  </a:t>
            </a:r>
            <a:r>
              <a:rPr lang="ru-RU" altLang="ru-RU" sz="4400" b="1" i="1">
                <a:solidFill>
                  <a:srgbClr val="006600"/>
                </a:solidFill>
                <a:latin typeface="Arial Narrow" pitchFamily="34" charset="0"/>
              </a:rPr>
              <a:t>Восстановите  пословицы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674813" y="2708275"/>
            <a:ext cx="6459537" cy="50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>
                <a:solidFill>
                  <a:srgbClr val="000099"/>
                </a:solidFill>
                <a:latin typeface="Arial Narrow" pitchFamily="34" charset="0"/>
              </a:rPr>
              <a:t>ДЕЛО – ПОТ ЕХА</a:t>
            </a:r>
            <a:endParaRPr lang="ru-RU" altLang="ru-RU" sz="4400" i="1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627313" y="4079875"/>
            <a:ext cx="3173412" cy="503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ru-RU" altLang="ru-RU" sz="4400" b="1">
                <a:solidFill>
                  <a:srgbClr val="FF0000"/>
                </a:solidFill>
                <a:latin typeface="Arial Narrow" pitchFamily="34" charset="0"/>
              </a:rPr>
              <a:t>СВЕТ - ТЬМА</a:t>
            </a:r>
            <a:endParaRPr lang="ru-RU" altLang="ru-RU" sz="4400" b="1" i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547" name="WordArt 19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216418">
            <a:off x="2987675" y="404813"/>
            <a:ext cx="3095625" cy="6524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i="1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Пословицы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1289050" y="2708275"/>
            <a:ext cx="6119813" cy="50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>
                <a:solidFill>
                  <a:srgbClr val="000099"/>
                </a:solidFill>
                <a:latin typeface="Arial Narrow" pitchFamily="34" charset="0"/>
              </a:rPr>
              <a:t>Делу время – потехе час.</a:t>
            </a:r>
            <a:endParaRPr lang="ru-RU" altLang="ru-RU" sz="4400" i="1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939800" y="3995738"/>
            <a:ext cx="6983413" cy="50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4400">
                <a:solidFill>
                  <a:srgbClr val="CC0000"/>
                </a:solidFill>
                <a:latin typeface="Arial Narrow" pitchFamily="34" charset="0"/>
              </a:rPr>
              <a:t>Ученье свет, а неученье - тьма. </a:t>
            </a:r>
            <a:endParaRPr lang="ru-RU" altLang="ru-RU" sz="4400" i="1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10253" name="Text Box 2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308725"/>
            <a:ext cx="2032000" cy="382588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10254" name="Text Box 2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27763" y="6308725"/>
            <a:ext cx="1695450" cy="382588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3" grpId="0" animBg="1"/>
      <p:bldP spid="22537" grpId="0" animBg="1"/>
      <p:bldP spid="22539" grpId="0"/>
      <p:bldP spid="22541" grpId="0"/>
      <p:bldP spid="22541" grpId="1"/>
      <p:bldP spid="22541" grpId="2"/>
      <p:bldP spid="22542" grpId="0"/>
      <p:bldP spid="22542" grpId="1"/>
      <p:bldP spid="22547" grpId="0" animBg="1"/>
      <p:bldP spid="22548" grpId="0"/>
      <p:bldP spid="22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2940"/>
            </a:srgbClr>
          </a:solidFill>
          <a:ln w="1587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 rot="21102084" flipV="1">
            <a:off x="3244850" y="3971925"/>
            <a:ext cx="5845175" cy="208915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33CC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1F7A99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 rot="208951" flipV="1">
            <a:off x="-1588" y="2520950"/>
            <a:ext cx="5214938" cy="2298700"/>
          </a:xfrm>
          <a:custGeom>
            <a:avLst/>
            <a:gdLst>
              <a:gd name="T0" fmla="*/ 2147483647 w 1707"/>
              <a:gd name="T1" fmla="*/ 2147483647 h 727"/>
              <a:gd name="T2" fmla="*/ 2147483647 w 1707"/>
              <a:gd name="T3" fmla="*/ 2147483647 h 727"/>
              <a:gd name="T4" fmla="*/ 2147483647 w 1707"/>
              <a:gd name="T5" fmla="*/ 2147483647 h 727"/>
              <a:gd name="T6" fmla="*/ 2147483647 w 1707"/>
              <a:gd name="T7" fmla="*/ 2147483647 h 727"/>
              <a:gd name="T8" fmla="*/ 2147483647 w 1707"/>
              <a:gd name="T9" fmla="*/ 2147483647 h 727"/>
              <a:gd name="T10" fmla="*/ 2147483647 w 1707"/>
              <a:gd name="T11" fmla="*/ 2147483647 h 727"/>
              <a:gd name="T12" fmla="*/ 2147483647 w 1707"/>
              <a:gd name="T13" fmla="*/ 2147483647 h 727"/>
              <a:gd name="T14" fmla="*/ 2147483647 w 1707"/>
              <a:gd name="T15" fmla="*/ 2147483647 h 727"/>
              <a:gd name="T16" fmla="*/ 2147483647 w 1707"/>
              <a:gd name="T17" fmla="*/ 2147483647 h 727"/>
              <a:gd name="T18" fmla="*/ 2147483647 w 1707"/>
              <a:gd name="T19" fmla="*/ 2147483647 h 727"/>
              <a:gd name="T20" fmla="*/ 2147483647 w 1707"/>
              <a:gd name="T21" fmla="*/ 2147483647 h 727"/>
              <a:gd name="T22" fmla="*/ 2147483647 w 1707"/>
              <a:gd name="T23" fmla="*/ 2147483647 h 727"/>
              <a:gd name="T24" fmla="*/ 2147483647 w 1707"/>
              <a:gd name="T25" fmla="*/ 2147483647 h 727"/>
              <a:gd name="T26" fmla="*/ 2147483647 w 1707"/>
              <a:gd name="T27" fmla="*/ 2147483647 h 727"/>
              <a:gd name="T28" fmla="*/ 2147483647 w 1707"/>
              <a:gd name="T29" fmla="*/ 2147483647 h 727"/>
              <a:gd name="T30" fmla="*/ 2147483647 w 1707"/>
              <a:gd name="T31" fmla="*/ 2147483647 h 727"/>
              <a:gd name="T32" fmla="*/ 2147483647 w 1707"/>
              <a:gd name="T33" fmla="*/ 2147483647 h 727"/>
              <a:gd name="T34" fmla="*/ 2147483647 w 1707"/>
              <a:gd name="T35" fmla="*/ 2147483647 h 727"/>
              <a:gd name="T36" fmla="*/ 2147483647 w 1707"/>
              <a:gd name="T37" fmla="*/ 2147483647 h 727"/>
              <a:gd name="T38" fmla="*/ 2147483647 w 1707"/>
              <a:gd name="T39" fmla="*/ 2147483647 h 727"/>
              <a:gd name="T40" fmla="*/ 2147483647 w 1707"/>
              <a:gd name="T41" fmla="*/ 2147483647 h 727"/>
              <a:gd name="T42" fmla="*/ 2147483647 w 1707"/>
              <a:gd name="T43" fmla="*/ 2147483647 h 727"/>
              <a:gd name="T44" fmla="*/ 2147483647 w 1707"/>
              <a:gd name="T45" fmla="*/ 2147483647 h 727"/>
              <a:gd name="T46" fmla="*/ 2147483647 w 1707"/>
              <a:gd name="T47" fmla="*/ 2147483647 h 727"/>
              <a:gd name="T48" fmla="*/ 2147483647 w 1707"/>
              <a:gd name="T49" fmla="*/ 2147483647 h 727"/>
              <a:gd name="T50" fmla="*/ 2147483647 w 1707"/>
              <a:gd name="T51" fmla="*/ 2147483647 h 727"/>
              <a:gd name="T52" fmla="*/ 2147483647 w 1707"/>
              <a:gd name="T53" fmla="*/ 2147483647 h 727"/>
              <a:gd name="T54" fmla="*/ 2147483647 w 1707"/>
              <a:gd name="T55" fmla="*/ 2147483647 h 727"/>
              <a:gd name="T56" fmla="*/ 2147483647 w 1707"/>
              <a:gd name="T57" fmla="*/ 2147483647 h 727"/>
              <a:gd name="T58" fmla="*/ 2147483647 w 1707"/>
              <a:gd name="T59" fmla="*/ 2147483647 h 727"/>
              <a:gd name="T60" fmla="*/ 2147483647 w 1707"/>
              <a:gd name="T61" fmla="*/ 2147483647 h 727"/>
              <a:gd name="T62" fmla="*/ 2147483647 w 1707"/>
              <a:gd name="T63" fmla="*/ 2147483647 h 727"/>
              <a:gd name="T64" fmla="*/ 2147483647 w 1707"/>
              <a:gd name="T65" fmla="*/ 2147483647 h 727"/>
              <a:gd name="T66" fmla="*/ 2147483647 w 1707"/>
              <a:gd name="T67" fmla="*/ 2147483647 h 727"/>
              <a:gd name="T68" fmla="*/ 2147483647 w 1707"/>
              <a:gd name="T69" fmla="*/ 2147483647 h 727"/>
              <a:gd name="T70" fmla="*/ 2147483647 w 1707"/>
              <a:gd name="T71" fmla="*/ 2147483647 h 727"/>
              <a:gd name="T72" fmla="*/ 2147483647 w 1707"/>
              <a:gd name="T73" fmla="*/ 2147483647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07"/>
              <a:gd name="T112" fmla="*/ 0 h 727"/>
              <a:gd name="T113" fmla="*/ 1707 w 1707"/>
              <a:gd name="T114" fmla="*/ 727 h 7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999900"/>
            </a:prstShdw>
          </a:effectLst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Freeform 14"/>
          <p:cNvSpPr>
            <a:spLocks/>
          </p:cNvSpPr>
          <p:nvPr/>
        </p:nvSpPr>
        <p:spPr bwMode="auto">
          <a:xfrm rot="16200000">
            <a:off x="4606926" y="-1971675"/>
            <a:ext cx="1008062" cy="8066087"/>
          </a:xfrm>
          <a:custGeom>
            <a:avLst/>
            <a:gdLst/>
            <a:ahLst/>
            <a:cxnLst>
              <a:cxn ang="0">
                <a:pos x="205" y="39"/>
              </a:cxn>
              <a:cxn ang="0">
                <a:pos x="312" y="29"/>
              </a:cxn>
              <a:cxn ang="0">
                <a:pos x="410" y="39"/>
              </a:cxn>
              <a:cxn ang="0">
                <a:pos x="468" y="39"/>
              </a:cxn>
              <a:cxn ang="0">
                <a:pos x="624" y="88"/>
              </a:cxn>
              <a:cxn ang="0">
                <a:pos x="663" y="127"/>
              </a:cxn>
              <a:cxn ang="0">
                <a:pos x="761" y="205"/>
              </a:cxn>
              <a:cxn ang="0">
                <a:pos x="781" y="215"/>
              </a:cxn>
              <a:cxn ang="0">
                <a:pos x="771" y="264"/>
              </a:cxn>
              <a:cxn ang="0">
                <a:pos x="781" y="420"/>
              </a:cxn>
              <a:cxn ang="0">
                <a:pos x="800" y="478"/>
              </a:cxn>
              <a:cxn ang="0">
                <a:pos x="790" y="693"/>
              </a:cxn>
              <a:cxn ang="0">
                <a:pos x="761" y="752"/>
              </a:cxn>
              <a:cxn ang="0">
                <a:pos x="790" y="810"/>
              </a:cxn>
              <a:cxn ang="0">
                <a:pos x="761" y="967"/>
              </a:cxn>
              <a:cxn ang="0">
                <a:pos x="712" y="1279"/>
              </a:cxn>
              <a:cxn ang="0">
                <a:pos x="507" y="1308"/>
              </a:cxn>
              <a:cxn ang="0">
                <a:pos x="468" y="1269"/>
              </a:cxn>
              <a:cxn ang="0">
                <a:pos x="234" y="1269"/>
              </a:cxn>
              <a:cxn ang="0">
                <a:pos x="166" y="1269"/>
              </a:cxn>
              <a:cxn ang="0">
                <a:pos x="97" y="1269"/>
              </a:cxn>
              <a:cxn ang="0">
                <a:pos x="39" y="1133"/>
              </a:cxn>
              <a:cxn ang="0">
                <a:pos x="0" y="1064"/>
              </a:cxn>
              <a:cxn ang="0">
                <a:pos x="78" y="888"/>
              </a:cxn>
              <a:cxn ang="0">
                <a:pos x="78" y="830"/>
              </a:cxn>
              <a:cxn ang="0">
                <a:pos x="68" y="762"/>
              </a:cxn>
              <a:cxn ang="0">
                <a:pos x="78" y="605"/>
              </a:cxn>
              <a:cxn ang="0">
                <a:pos x="58" y="537"/>
              </a:cxn>
              <a:cxn ang="0">
                <a:pos x="117" y="449"/>
              </a:cxn>
              <a:cxn ang="0">
                <a:pos x="68" y="332"/>
              </a:cxn>
              <a:cxn ang="0">
                <a:pos x="78" y="293"/>
              </a:cxn>
              <a:cxn ang="0">
                <a:pos x="97" y="176"/>
              </a:cxn>
              <a:cxn ang="0">
                <a:pos x="136" y="127"/>
              </a:cxn>
              <a:cxn ang="0">
                <a:pos x="214" y="68"/>
              </a:cxn>
            </a:cxnLst>
            <a:rect l="0" t="0" r="r" b="b"/>
            <a:pathLst>
              <a:path w="800" h="1353">
                <a:moveTo>
                  <a:pt x="175" y="49"/>
                </a:moveTo>
                <a:cubicBezTo>
                  <a:pt x="185" y="46"/>
                  <a:pt x="198" y="46"/>
                  <a:pt x="205" y="39"/>
                </a:cubicBezTo>
                <a:cubicBezTo>
                  <a:pt x="241" y="3"/>
                  <a:pt x="174" y="0"/>
                  <a:pt x="253" y="20"/>
                </a:cubicBezTo>
                <a:cubicBezTo>
                  <a:pt x="339" y="74"/>
                  <a:pt x="231" y="17"/>
                  <a:pt x="312" y="29"/>
                </a:cubicBezTo>
                <a:cubicBezTo>
                  <a:pt x="337" y="33"/>
                  <a:pt x="357" y="51"/>
                  <a:pt x="380" y="59"/>
                </a:cubicBezTo>
                <a:cubicBezTo>
                  <a:pt x="390" y="52"/>
                  <a:pt x="398" y="41"/>
                  <a:pt x="410" y="39"/>
                </a:cubicBezTo>
                <a:cubicBezTo>
                  <a:pt x="420" y="37"/>
                  <a:pt x="429" y="49"/>
                  <a:pt x="439" y="49"/>
                </a:cubicBezTo>
                <a:cubicBezTo>
                  <a:pt x="449" y="49"/>
                  <a:pt x="458" y="42"/>
                  <a:pt x="468" y="39"/>
                </a:cubicBezTo>
                <a:cubicBezTo>
                  <a:pt x="547" y="55"/>
                  <a:pt x="519" y="72"/>
                  <a:pt x="605" y="59"/>
                </a:cubicBezTo>
                <a:cubicBezTo>
                  <a:pt x="611" y="69"/>
                  <a:pt x="615" y="81"/>
                  <a:pt x="624" y="88"/>
                </a:cubicBezTo>
                <a:cubicBezTo>
                  <a:pt x="632" y="95"/>
                  <a:pt x="647" y="91"/>
                  <a:pt x="654" y="98"/>
                </a:cubicBezTo>
                <a:cubicBezTo>
                  <a:pt x="661" y="105"/>
                  <a:pt x="656" y="120"/>
                  <a:pt x="663" y="127"/>
                </a:cubicBezTo>
                <a:cubicBezTo>
                  <a:pt x="684" y="148"/>
                  <a:pt x="721" y="142"/>
                  <a:pt x="751" y="147"/>
                </a:cubicBezTo>
                <a:cubicBezTo>
                  <a:pt x="754" y="166"/>
                  <a:pt x="747" y="191"/>
                  <a:pt x="761" y="205"/>
                </a:cubicBezTo>
                <a:cubicBezTo>
                  <a:pt x="769" y="213"/>
                  <a:pt x="780" y="181"/>
                  <a:pt x="790" y="186"/>
                </a:cubicBezTo>
                <a:cubicBezTo>
                  <a:pt x="799" y="191"/>
                  <a:pt x="787" y="207"/>
                  <a:pt x="781" y="215"/>
                </a:cubicBezTo>
                <a:cubicBezTo>
                  <a:pt x="771" y="227"/>
                  <a:pt x="755" y="234"/>
                  <a:pt x="742" y="244"/>
                </a:cubicBezTo>
                <a:cubicBezTo>
                  <a:pt x="752" y="251"/>
                  <a:pt x="766" y="253"/>
                  <a:pt x="771" y="264"/>
                </a:cubicBezTo>
                <a:cubicBezTo>
                  <a:pt x="783" y="291"/>
                  <a:pt x="790" y="352"/>
                  <a:pt x="790" y="352"/>
                </a:cubicBezTo>
                <a:cubicBezTo>
                  <a:pt x="787" y="375"/>
                  <a:pt x="785" y="397"/>
                  <a:pt x="781" y="420"/>
                </a:cubicBezTo>
                <a:cubicBezTo>
                  <a:pt x="779" y="433"/>
                  <a:pt x="767" y="446"/>
                  <a:pt x="771" y="459"/>
                </a:cubicBezTo>
                <a:cubicBezTo>
                  <a:pt x="775" y="470"/>
                  <a:pt x="790" y="472"/>
                  <a:pt x="800" y="478"/>
                </a:cubicBezTo>
                <a:cubicBezTo>
                  <a:pt x="783" y="543"/>
                  <a:pt x="782" y="611"/>
                  <a:pt x="761" y="674"/>
                </a:cubicBezTo>
                <a:cubicBezTo>
                  <a:pt x="771" y="680"/>
                  <a:pt x="788" y="682"/>
                  <a:pt x="790" y="693"/>
                </a:cubicBezTo>
                <a:cubicBezTo>
                  <a:pt x="792" y="705"/>
                  <a:pt x="776" y="712"/>
                  <a:pt x="771" y="723"/>
                </a:cubicBezTo>
                <a:cubicBezTo>
                  <a:pt x="766" y="732"/>
                  <a:pt x="764" y="742"/>
                  <a:pt x="761" y="752"/>
                </a:cubicBezTo>
                <a:cubicBezTo>
                  <a:pt x="764" y="762"/>
                  <a:pt x="766" y="772"/>
                  <a:pt x="771" y="781"/>
                </a:cubicBezTo>
                <a:cubicBezTo>
                  <a:pt x="776" y="791"/>
                  <a:pt x="792" y="799"/>
                  <a:pt x="790" y="810"/>
                </a:cubicBezTo>
                <a:cubicBezTo>
                  <a:pt x="788" y="824"/>
                  <a:pt x="771" y="830"/>
                  <a:pt x="761" y="840"/>
                </a:cubicBezTo>
                <a:cubicBezTo>
                  <a:pt x="788" y="919"/>
                  <a:pt x="781" y="889"/>
                  <a:pt x="761" y="967"/>
                </a:cubicBezTo>
                <a:cubicBezTo>
                  <a:pt x="772" y="998"/>
                  <a:pt x="789" y="1023"/>
                  <a:pt x="800" y="1054"/>
                </a:cubicBezTo>
                <a:cubicBezTo>
                  <a:pt x="698" y="1089"/>
                  <a:pt x="785" y="1219"/>
                  <a:pt x="712" y="1279"/>
                </a:cubicBezTo>
                <a:cubicBezTo>
                  <a:pt x="702" y="1288"/>
                  <a:pt x="686" y="1286"/>
                  <a:pt x="673" y="1289"/>
                </a:cubicBezTo>
                <a:cubicBezTo>
                  <a:pt x="631" y="1353"/>
                  <a:pt x="649" y="1343"/>
                  <a:pt x="507" y="1308"/>
                </a:cubicBezTo>
                <a:cubicBezTo>
                  <a:pt x="497" y="1306"/>
                  <a:pt x="504" y="1286"/>
                  <a:pt x="497" y="1279"/>
                </a:cubicBezTo>
                <a:cubicBezTo>
                  <a:pt x="490" y="1272"/>
                  <a:pt x="478" y="1272"/>
                  <a:pt x="468" y="1269"/>
                </a:cubicBezTo>
                <a:cubicBezTo>
                  <a:pt x="397" y="1293"/>
                  <a:pt x="430" y="1284"/>
                  <a:pt x="371" y="1299"/>
                </a:cubicBezTo>
                <a:cubicBezTo>
                  <a:pt x="299" y="1275"/>
                  <a:pt x="279" y="1340"/>
                  <a:pt x="234" y="1269"/>
                </a:cubicBezTo>
                <a:cubicBezTo>
                  <a:pt x="165" y="1317"/>
                  <a:pt x="237" y="1281"/>
                  <a:pt x="195" y="1259"/>
                </a:cubicBezTo>
                <a:cubicBezTo>
                  <a:pt x="186" y="1254"/>
                  <a:pt x="176" y="1266"/>
                  <a:pt x="166" y="1269"/>
                </a:cubicBezTo>
                <a:cubicBezTo>
                  <a:pt x="156" y="1263"/>
                  <a:pt x="148" y="1250"/>
                  <a:pt x="136" y="1250"/>
                </a:cubicBezTo>
                <a:cubicBezTo>
                  <a:pt x="122" y="1250"/>
                  <a:pt x="110" y="1275"/>
                  <a:pt x="97" y="1269"/>
                </a:cubicBezTo>
                <a:cubicBezTo>
                  <a:pt x="76" y="1259"/>
                  <a:pt x="58" y="1211"/>
                  <a:pt x="58" y="1211"/>
                </a:cubicBezTo>
                <a:cubicBezTo>
                  <a:pt x="52" y="1185"/>
                  <a:pt x="49" y="1158"/>
                  <a:pt x="39" y="1133"/>
                </a:cubicBezTo>
                <a:cubicBezTo>
                  <a:pt x="33" y="1118"/>
                  <a:pt x="17" y="1108"/>
                  <a:pt x="9" y="1093"/>
                </a:cubicBezTo>
                <a:cubicBezTo>
                  <a:pt x="4" y="1084"/>
                  <a:pt x="3" y="1074"/>
                  <a:pt x="0" y="1064"/>
                </a:cubicBezTo>
                <a:cubicBezTo>
                  <a:pt x="19" y="1004"/>
                  <a:pt x="29" y="1056"/>
                  <a:pt x="48" y="996"/>
                </a:cubicBezTo>
                <a:cubicBezTo>
                  <a:pt x="39" y="944"/>
                  <a:pt x="18" y="908"/>
                  <a:pt x="78" y="888"/>
                </a:cubicBezTo>
                <a:cubicBezTo>
                  <a:pt x="75" y="878"/>
                  <a:pt x="68" y="869"/>
                  <a:pt x="68" y="859"/>
                </a:cubicBezTo>
                <a:cubicBezTo>
                  <a:pt x="68" y="849"/>
                  <a:pt x="82" y="839"/>
                  <a:pt x="78" y="830"/>
                </a:cubicBezTo>
                <a:cubicBezTo>
                  <a:pt x="73" y="819"/>
                  <a:pt x="58" y="817"/>
                  <a:pt x="48" y="810"/>
                </a:cubicBezTo>
                <a:cubicBezTo>
                  <a:pt x="112" y="769"/>
                  <a:pt x="60" y="816"/>
                  <a:pt x="68" y="762"/>
                </a:cubicBezTo>
                <a:cubicBezTo>
                  <a:pt x="71" y="740"/>
                  <a:pt x="90" y="724"/>
                  <a:pt x="97" y="703"/>
                </a:cubicBezTo>
                <a:cubicBezTo>
                  <a:pt x="64" y="653"/>
                  <a:pt x="94" y="659"/>
                  <a:pt x="78" y="605"/>
                </a:cubicBezTo>
                <a:cubicBezTo>
                  <a:pt x="81" y="592"/>
                  <a:pt x="91" y="579"/>
                  <a:pt x="87" y="566"/>
                </a:cubicBezTo>
                <a:cubicBezTo>
                  <a:pt x="83" y="553"/>
                  <a:pt x="66" y="548"/>
                  <a:pt x="58" y="537"/>
                </a:cubicBezTo>
                <a:cubicBezTo>
                  <a:pt x="52" y="529"/>
                  <a:pt x="51" y="518"/>
                  <a:pt x="48" y="508"/>
                </a:cubicBezTo>
                <a:cubicBezTo>
                  <a:pt x="63" y="462"/>
                  <a:pt x="77" y="475"/>
                  <a:pt x="117" y="449"/>
                </a:cubicBezTo>
                <a:cubicBezTo>
                  <a:pt x="67" y="432"/>
                  <a:pt x="69" y="423"/>
                  <a:pt x="97" y="381"/>
                </a:cubicBezTo>
                <a:cubicBezTo>
                  <a:pt x="87" y="365"/>
                  <a:pt x="78" y="348"/>
                  <a:pt x="68" y="332"/>
                </a:cubicBezTo>
                <a:cubicBezTo>
                  <a:pt x="62" y="322"/>
                  <a:pt x="45" y="314"/>
                  <a:pt x="48" y="303"/>
                </a:cubicBezTo>
                <a:cubicBezTo>
                  <a:pt x="51" y="293"/>
                  <a:pt x="68" y="296"/>
                  <a:pt x="78" y="293"/>
                </a:cubicBezTo>
                <a:cubicBezTo>
                  <a:pt x="120" y="264"/>
                  <a:pt x="109" y="246"/>
                  <a:pt x="136" y="205"/>
                </a:cubicBezTo>
                <a:cubicBezTo>
                  <a:pt x="123" y="195"/>
                  <a:pt x="108" y="187"/>
                  <a:pt x="97" y="176"/>
                </a:cubicBezTo>
                <a:cubicBezTo>
                  <a:pt x="89" y="168"/>
                  <a:pt x="71" y="156"/>
                  <a:pt x="78" y="147"/>
                </a:cubicBezTo>
                <a:cubicBezTo>
                  <a:pt x="91" y="131"/>
                  <a:pt x="117" y="134"/>
                  <a:pt x="136" y="127"/>
                </a:cubicBezTo>
                <a:cubicBezTo>
                  <a:pt x="147" y="123"/>
                  <a:pt x="156" y="114"/>
                  <a:pt x="166" y="107"/>
                </a:cubicBezTo>
                <a:cubicBezTo>
                  <a:pt x="189" y="38"/>
                  <a:pt x="168" y="38"/>
                  <a:pt x="214" y="68"/>
                </a:cubicBezTo>
                <a:cubicBezTo>
                  <a:pt x="236" y="36"/>
                  <a:pt x="234" y="51"/>
                  <a:pt x="234" y="29"/>
                </a:cubicBezTo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25400" cap="flat" cmpd="sng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 rot="456064" flipV="1">
            <a:off x="2339975" y="333375"/>
            <a:ext cx="3890963" cy="1258888"/>
          </a:xfrm>
          <a:custGeom>
            <a:avLst/>
            <a:gdLst>
              <a:gd name="T0" fmla="*/ 1028755117 w 1707"/>
              <a:gd name="T1" fmla="*/ 218890666 h 727"/>
              <a:gd name="T2" fmla="*/ 1792528132 w 1707"/>
              <a:gd name="T3" fmla="*/ 275862708 h 727"/>
              <a:gd name="T4" fmla="*/ 2147483647 w 1707"/>
              <a:gd name="T5" fmla="*/ 305847446 h 727"/>
              <a:gd name="T6" fmla="*/ 2147483647 w 1707"/>
              <a:gd name="T7" fmla="*/ 335832184 h 727"/>
              <a:gd name="T8" fmla="*/ 2147483647 w 1707"/>
              <a:gd name="T9" fmla="*/ 335832184 h 727"/>
              <a:gd name="T10" fmla="*/ 2147483647 w 1707"/>
              <a:gd name="T11" fmla="*/ 392804225 h 727"/>
              <a:gd name="T12" fmla="*/ 2147483647 w 1707"/>
              <a:gd name="T13" fmla="*/ 392804225 h 727"/>
              <a:gd name="T14" fmla="*/ 2147483647 w 1707"/>
              <a:gd name="T15" fmla="*/ 422788963 h 727"/>
              <a:gd name="T16" fmla="*/ 2147483647 w 1707"/>
              <a:gd name="T17" fmla="*/ 422788963 h 727"/>
              <a:gd name="T18" fmla="*/ 2147483647 w 1707"/>
              <a:gd name="T19" fmla="*/ 422788963 h 727"/>
              <a:gd name="T20" fmla="*/ 2147483647 w 1707"/>
              <a:gd name="T21" fmla="*/ 422788963 h 727"/>
              <a:gd name="T22" fmla="*/ 2147483647 w 1707"/>
              <a:gd name="T23" fmla="*/ 512744909 h 727"/>
              <a:gd name="T24" fmla="*/ 2147483647 w 1707"/>
              <a:gd name="T25" fmla="*/ 569716951 h 727"/>
              <a:gd name="T26" fmla="*/ 2147483647 w 1707"/>
              <a:gd name="T27" fmla="*/ 1037484753 h 727"/>
              <a:gd name="T28" fmla="*/ 2147483647 w 1707"/>
              <a:gd name="T29" fmla="*/ 1214395747 h 727"/>
              <a:gd name="T30" fmla="*/ 2147483647 w 1707"/>
              <a:gd name="T31" fmla="*/ 1331337264 h 727"/>
              <a:gd name="T32" fmla="*/ 2147483647 w 1707"/>
              <a:gd name="T33" fmla="*/ 1478265251 h 727"/>
              <a:gd name="T34" fmla="*/ 2147483647 w 1707"/>
              <a:gd name="T35" fmla="*/ 1622194072 h 727"/>
              <a:gd name="T36" fmla="*/ 2147483647 w 1707"/>
              <a:gd name="T37" fmla="*/ 1769120328 h 727"/>
              <a:gd name="T38" fmla="*/ 2147483647 w 1707"/>
              <a:gd name="T39" fmla="*/ 2147483647 h 727"/>
              <a:gd name="T40" fmla="*/ 2147483647 w 1707"/>
              <a:gd name="T41" fmla="*/ 2032989833 h 727"/>
              <a:gd name="T42" fmla="*/ 2147483647 w 1707"/>
              <a:gd name="T43" fmla="*/ 2062974571 h 727"/>
              <a:gd name="T44" fmla="*/ 2147483647 w 1707"/>
              <a:gd name="T45" fmla="*/ 2062974571 h 727"/>
              <a:gd name="T46" fmla="*/ 2147483647 w 1707"/>
              <a:gd name="T47" fmla="*/ 2003003363 h 727"/>
              <a:gd name="T48" fmla="*/ 2147483647 w 1707"/>
              <a:gd name="T49" fmla="*/ 1976017792 h 727"/>
              <a:gd name="T50" fmla="*/ 2147483647 w 1707"/>
              <a:gd name="T51" fmla="*/ 2003003363 h 727"/>
              <a:gd name="T52" fmla="*/ 2147483647 w 1707"/>
              <a:gd name="T53" fmla="*/ 1886061846 h 727"/>
              <a:gd name="T54" fmla="*/ 1844487418 w 1707"/>
              <a:gd name="T55" fmla="*/ 1799105066 h 727"/>
              <a:gd name="T56" fmla="*/ 1080714403 w 1707"/>
              <a:gd name="T57" fmla="*/ 1682163549 h 727"/>
              <a:gd name="T58" fmla="*/ 270179171 w 1707"/>
              <a:gd name="T59" fmla="*/ 1418294044 h 727"/>
              <a:gd name="T60" fmla="*/ 322136178 w 1707"/>
              <a:gd name="T61" fmla="*/ 1127438967 h 727"/>
              <a:gd name="T62" fmla="*/ 420855402 w 1707"/>
              <a:gd name="T63" fmla="*/ 920541503 h 727"/>
              <a:gd name="T64" fmla="*/ 675445647 w 1707"/>
              <a:gd name="T65" fmla="*/ 599701689 h 727"/>
              <a:gd name="T66" fmla="*/ 675445647 w 1707"/>
              <a:gd name="T67" fmla="*/ 305847446 h 727"/>
              <a:gd name="T68" fmla="*/ 472812409 w 1707"/>
              <a:gd name="T69" fmla="*/ 14992369 h 727"/>
              <a:gd name="T70" fmla="*/ 727402654 w 1707"/>
              <a:gd name="T71" fmla="*/ 158921190 h 727"/>
              <a:gd name="T72" fmla="*/ 930035892 w 1707"/>
              <a:gd name="T73" fmla="*/ 305847446 h 7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707" h="727">
                <a:moveTo>
                  <a:pt x="179" y="102"/>
                </a:moveTo>
                <a:cubicBezTo>
                  <a:pt x="185" y="92"/>
                  <a:pt x="189" y="80"/>
                  <a:pt x="198" y="73"/>
                </a:cubicBezTo>
                <a:cubicBezTo>
                  <a:pt x="233" y="45"/>
                  <a:pt x="259" y="93"/>
                  <a:pt x="286" y="112"/>
                </a:cubicBezTo>
                <a:cubicBezTo>
                  <a:pt x="306" y="105"/>
                  <a:pt x="325" y="85"/>
                  <a:pt x="345" y="92"/>
                </a:cubicBezTo>
                <a:cubicBezTo>
                  <a:pt x="365" y="99"/>
                  <a:pt x="404" y="112"/>
                  <a:pt x="404" y="112"/>
                </a:cubicBezTo>
                <a:cubicBezTo>
                  <a:pt x="414" y="109"/>
                  <a:pt x="423" y="101"/>
                  <a:pt x="433" y="102"/>
                </a:cubicBezTo>
                <a:cubicBezTo>
                  <a:pt x="453" y="104"/>
                  <a:pt x="491" y="122"/>
                  <a:pt x="491" y="122"/>
                </a:cubicBezTo>
                <a:cubicBezTo>
                  <a:pt x="501" y="119"/>
                  <a:pt x="511" y="110"/>
                  <a:pt x="521" y="112"/>
                </a:cubicBezTo>
                <a:cubicBezTo>
                  <a:pt x="532" y="114"/>
                  <a:pt x="538" y="131"/>
                  <a:pt x="550" y="131"/>
                </a:cubicBezTo>
                <a:cubicBezTo>
                  <a:pt x="562" y="131"/>
                  <a:pt x="569" y="118"/>
                  <a:pt x="579" y="112"/>
                </a:cubicBezTo>
                <a:cubicBezTo>
                  <a:pt x="641" y="151"/>
                  <a:pt x="655" y="101"/>
                  <a:pt x="716" y="141"/>
                </a:cubicBezTo>
                <a:cubicBezTo>
                  <a:pt x="732" y="138"/>
                  <a:pt x="748" y="129"/>
                  <a:pt x="765" y="131"/>
                </a:cubicBezTo>
                <a:cubicBezTo>
                  <a:pt x="777" y="132"/>
                  <a:pt x="782" y="150"/>
                  <a:pt x="794" y="151"/>
                </a:cubicBezTo>
                <a:cubicBezTo>
                  <a:pt x="812" y="153"/>
                  <a:pt x="853" y="138"/>
                  <a:pt x="872" y="131"/>
                </a:cubicBezTo>
                <a:cubicBezTo>
                  <a:pt x="885" y="138"/>
                  <a:pt x="897" y="149"/>
                  <a:pt x="911" y="151"/>
                </a:cubicBezTo>
                <a:cubicBezTo>
                  <a:pt x="924" y="153"/>
                  <a:pt x="937" y="141"/>
                  <a:pt x="950" y="141"/>
                </a:cubicBezTo>
                <a:cubicBezTo>
                  <a:pt x="961" y="141"/>
                  <a:pt x="970" y="148"/>
                  <a:pt x="980" y="151"/>
                </a:cubicBezTo>
                <a:cubicBezTo>
                  <a:pt x="996" y="148"/>
                  <a:pt x="1012" y="139"/>
                  <a:pt x="1028" y="141"/>
                </a:cubicBezTo>
                <a:cubicBezTo>
                  <a:pt x="1040" y="143"/>
                  <a:pt x="1046" y="161"/>
                  <a:pt x="1058" y="161"/>
                </a:cubicBezTo>
                <a:cubicBezTo>
                  <a:pt x="1110" y="161"/>
                  <a:pt x="1214" y="141"/>
                  <a:pt x="1214" y="141"/>
                </a:cubicBezTo>
                <a:cubicBezTo>
                  <a:pt x="1266" y="154"/>
                  <a:pt x="1275" y="135"/>
                  <a:pt x="1321" y="151"/>
                </a:cubicBezTo>
                <a:cubicBezTo>
                  <a:pt x="1341" y="148"/>
                  <a:pt x="1360" y="139"/>
                  <a:pt x="1380" y="141"/>
                </a:cubicBezTo>
                <a:cubicBezTo>
                  <a:pt x="1400" y="143"/>
                  <a:pt x="1438" y="161"/>
                  <a:pt x="1438" y="161"/>
                </a:cubicBezTo>
                <a:cubicBezTo>
                  <a:pt x="1523" y="133"/>
                  <a:pt x="1411" y="161"/>
                  <a:pt x="1497" y="171"/>
                </a:cubicBezTo>
                <a:cubicBezTo>
                  <a:pt x="1506" y="172"/>
                  <a:pt x="1591" y="154"/>
                  <a:pt x="1604" y="151"/>
                </a:cubicBezTo>
                <a:cubicBezTo>
                  <a:pt x="1625" y="212"/>
                  <a:pt x="1595" y="151"/>
                  <a:pt x="1663" y="190"/>
                </a:cubicBezTo>
                <a:cubicBezTo>
                  <a:pt x="1673" y="196"/>
                  <a:pt x="1676" y="209"/>
                  <a:pt x="1682" y="219"/>
                </a:cubicBezTo>
                <a:cubicBezTo>
                  <a:pt x="1685" y="261"/>
                  <a:pt x="1687" y="304"/>
                  <a:pt x="1692" y="346"/>
                </a:cubicBezTo>
                <a:cubicBezTo>
                  <a:pt x="1693" y="356"/>
                  <a:pt x="1704" y="366"/>
                  <a:pt x="1702" y="376"/>
                </a:cubicBezTo>
                <a:cubicBezTo>
                  <a:pt x="1700" y="388"/>
                  <a:pt x="1689" y="395"/>
                  <a:pt x="1682" y="405"/>
                </a:cubicBezTo>
                <a:cubicBezTo>
                  <a:pt x="1679" y="415"/>
                  <a:pt x="1681" y="428"/>
                  <a:pt x="1673" y="434"/>
                </a:cubicBezTo>
                <a:cubicBezTo>
                  <a:pt x="1663" y="442"/>
                  <a:pt x="1634" y="431"/>
                  <a:pt x="1634" y="444"/>
                </a:cubicBezTo>
                <a:cubicBezTo>
                  <a:pt x="1634" y="451"/>
                  <a:pt x="1693" y="470"/>
                  <a:pt x="1702" y="473"/>
                </a:cubicBezTo>
                <a:cubicBezTo>
                  <a:pt x="1692" y="480"/>
                  <a:pt x="1673" y="481"/>
                  <a:pt x="1673" y="493"/>
                </a:cubicBezTo>
                <a:cubicBezTo>
                  <a:pt x="1673" y="507"/>
                  <a:pt x="1707" y="509"/>
                  <a:pt x="1702" y="522"/>
                </a:cubicBezTo>
                <a:cubicBezTo>
                  <a:pt x="1695" y="538"/>
                  <a:pt x="1669" y="535"/>
                  <a:pt x="1653" y="541"/>
                </a:cubicBezTo>
                <a:cubicBezTo>
                  <a:pt x="1647" y="551"/>
                  <a:pt x="1630" y="560"/>
                  <a:pt x="1634" y="571"/>
                </a:cubicBezTo>
                <a:cubicBezTo>
                  <a:pt x="1639" y="584"/>
                  <a:pt x="1667" y="577"/>
                  <a:pt x="1673" y="590"/>
                </a:cubicBezTo>
                <a:cubicBezTo>
                  <a:pt x="1692" y="628"/>
                  <a:pt x="1652" y="633"/>
                  <a:pt x="1634" y="639"/>
                </a:cubicBezTo>
                <a:cubicBezTo>
                  <a:pt x="1619" y="727"/>
                  <a:pt x="1629" y="692"/>
                  <a:pt x="1556" y="717"/>
                </a:cubicBezTo>
                <a:cubicBezTo>
                  <a:pt x="1514" y="714"/>
                  <a:pt x="1470" y="719"/>
                  <a:pt x="1429" y="707"/>
                </a:cubicBezTo>
                <a:cubicBezTo>
                  <a:pt x="1419" y="704"/>
                  <a:pt x="1428" y="682"/>
                  <a:pt x="1419" y="678"/>
                </a:cubicBezTo>
                <a:cubicBezTo>
                  <a:pt x="1407" y="672"/>
                  <a:pt x="1334" y="718"/>
                  <a:pt x="1321" y="727"/>
                </a:cubicBezTo>
                <a:cubicBezTo>
                  <a:pt x="1274" y="711"/>
                  <a:pt x="1228" y="716"/>
                  <a:pt x="1185" y="688"/>
                </a:cubicBezTo>
                <a:cubicBezTo>
                  <a:pt x="1138" y="704"/>
                  <a:pt x="1141" y="683"/>
                  <a:pt x="1097" y="668"/>
                </a:cubicBezTo>
                <a:cubicBezTo>
                  <a:pt x="1084" y="675"/>
                  <a:pt x="1073" y="688"/>
                  <a:pt x="1058" y="688"/>
                </a:cubicBezTo>
                <a:cubicBezTo>
                  <a:pt x="1037" y="688"/>
                  <a:pt x="999" y="668"/>
                  <a:pt x="999" y="668"/>
                </a:cubicBezTo>
                <a:cubicBezTo>
                  <a:pt x="910" y="698"/>
                  <a:pt x="968" y="696"/>
                  <a:pt x="911" y="668"/>
                </a:cubicBezTo>
                <a:cubicBezTo>
                  <a:pt x="902" y="663"/>
                  <a:pt x="892" y="662"/>
                  <a:pt x="882" y="659"/>
                </a:cubicBezTo>
                <a:cubicBezTo>
                  <a:pt x="819" y="700"/>
                  <a:pt x="887" y="668"/>
                  <a:pt x="823" y="659"/>
                </a:cubicBezTo>
                <a:cubicBezTo>
                  <a:pt x="812" y="657"/>
                  <a:pt x="768" y="674"/>
                  <a:pt x="755" y="678"/>
                </a:cubicBezTo>
                <a:cubicBezTo>
                  <a:pt x="711" y="649"/>
                  <a:pt x="703" y="639"/>
                  <a:pt x="657" y="668"/>
                </a:cubicBezTo>
                <a:cubicBezTo>
                  <a:pt x="607" y="635"/>
                  <a:pt x="579" y="664"/>
                  <a:pt x="521" y="649"/>
                </a:cubicBezTo>
                <a:cubicBezTo>
                  <a:pt x="502" y="594"/>
                  <a:pt x="525" y="629"/>
                  <a:pt x="443" y="629"/>
                </a:cubicBezTo>
                <a:cubicBezTo>
                  <a:pt x="426" y="629"/>
                  <a:pt x="410" y="623"/>
                  <a:pt x="394" y="620"/>
                </a:cubicBezTo>
                <a:cubicBezTo>
                  <a:pt x="381" y="613"/>
                  <a:pt x="370" y="600"/>
                  <a:pt x="355" y="600"/>
                </a:cubicBezTo>
                <a:cubicBezTo>
                  <a:pt x="298" y="600"/>
                  <a:pt x="348" y="656"/>
                  <a:pt x="306" y="590"/>
                </a:cubicBezTo>
                <a:cubicBezTo>
                  <a:pt x="259" y="606"/>
                  <a:pt x="227" y="616"/>
                  <a:pt x="208" y="561"/>
                </a:cubicBezTo>
                <a:cubicBezTo>
                  <a:pt x="151" y="576"/>
                  <a:pt x="114" y="564"/>
                  <a:pt x="72" y="522"/>
                </a:cubicBezTo>
                <a:cubicBezTo>
                  <a:pt x="65" y="506"/>
                  <a:pt x="62" y="487"/>
                  <a:pt x="52" y="473"/>
                </a:cubicBezTo>
                <a:cubicBezTo>
                  <a:pt x="27" y="438"/>
                  <a:pt x="0" y="470"/>
                  <a:pt x="52" y="434"/>
                </a:cubicBezTo>
                <a:cubicBezTo>
                  <a:pt x="55" y="415"/>
                  <a:pt x="62" y="396"/>
                  <a:pt x="62" y="376"/>
                </a:cubicBezTo>
                <a:cubicBezTo>
                  <a:pt x="62" y="359"/>
                  <a:pt x="48" y="343"/>
                  <a:pt x="52" y="327"/>
                </a:cubicBezTo>
                <a:cubicBezTo>
                  <a:pt x="55" y="316"/>
                  <a:pt x="71" y="314"/>
                  <a:pt x="81" y="307"/>
                </a:cubicBezTo>
                <a:cubicBezTo>
                  <a:pt x="105" y="236"/>
                  <a:pt x="81" y="254"/>
                  <a:pt x="140" y="239"/>
                </a:cubicBezTo>
                <a:cubicBezTo>
                  <a:pt x="137" y="226"/>
                  <a:pt x="135" y="212"/>
                  <a:pt x="130" y="200"/>
                </a:cubicBezTo>
                <a:cubicBezTo>
                  <a:pt x="125" y="189"/>
                  <a:pt x="113" y="182"/>
                  <a:pt x="111" y="171"/>
                </a:cubicBezTo>
                <a:cubicBezTo>
                  <a:pt x="107" y="147"/>
                  <a:pt x="124" y="125"/>
                  <a:pt x="130" y="102"/>
                </a:cubicBezTo>
                <a:cubicBezTo>
                  <a:pt x="109" y="22"/>
                  <a:pt x="134" y="100"/>
                  <a:pt x="101" y="34"/>
                </a:cubicBezTo>
                <a:cubicBezTo>
                  <a:pt x="96" y="25"/>
                  <a:pt x="82" y="10"/>
                  <a:pt x="91" y="5"/>
                </a:cubicBezTo>
                <a:cubicBezTo>
                  <a:pt x="101" y="0"/>
                  <a:pt x="110" y="18"/>
                  <a:pt x="120" y="24"/>
                </a:cubicBezTo>
                <a:cubicBezTo>
                  <a:pt x="127" y="34"/>
                  <a:pt x="131" y="46"/>
                  <a:pt x="140" y="53"/>
                </a:cubicBezTo>
                <a:cubicBezTo>
                  <a:pt x="152" y="63"/>
                  <a:pt x="203" y="65"/>
                  <a:pt x="208" y="83"/>
                </a:cubicBezTo>
                <a:cubicBezTo>
                  <a:pt x="211" y="94"/>
                  <a:pt x="189" y="96"/>
                  <a:pt x="179" y="102"/>
                </a:cubicBezTo>
                <a:close/>
              </a:path>
            </a:pathLst>
          </a:custGeom>
          <a:solidFill>
            <a:srgbClr val="FFFFFF"/>
          </a:solidFill>
          <a:ln w="15875">
            <a:solidFill>
              <a:srgbClr val="000080"/>
            </a:solidFill>
            <a:round/>
            <a:headEnd/>
            <a:tailEnd/>
          </a:ln>
          <a:effectLst>
            <a:outerShdw dist="107763" dir="2700000" algn="ctr" rotWithShape="0">
              <a:srgbClr val="0033C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492" name="WordArt 1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453551">
            <a:off x="2771775" y="549275"/>
            <a:ext cx="3227388" cy="7207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Лишнее слово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301875" y="1773238"/>
            <a:ext cx="6265863" cy="503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663300"/>
                </a:solidFill>
                <a:latin typeface="Arial Narrow" pitchFamily="34" charset="0"/>
              </a:rPr>
              <a:t>  </a:t>
            </a:r>
            <a:r>
              <a:rPr lang="ru-RU" altLang="ru-RU" sz="4400" b="1" i="1">
                <a:solidFill>
                  <a:srgbClr val="006600"/>
                </a:solidFill>
                <a:latin typeface="Arial Narrow" pitchFamily="34" charset="0"/>
              </a:rPr>
              <a:t>Найдите лишнее слово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 rot="-582700">
            <a:off x="4186238" y="3014663"/>
            <a:ext cx="935037" cy="3095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 rot="-662440">
            <a:off x="7369175" y="4360863"/>
            <a:ext cx="1423988" cy="414337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11275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6237288"/>
            <a:ext cx="2032000" cy="382587"/>
          </a:xfrm>
          <a:prstGeom prst="rect">
            <a:avLst/>
          </a:prstGeom>
          <a:solidFill>
            <a:srgbClr val="000080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Продолжить игру</a:t>
            </a:r>
          </a:p>
        </p:txBody>
      </p:sp>
      <p:sp>
        <p:nvSpPr>
          <p:cNvPr id="11276" name="Text Box 2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280150" y="6237288"/>
            <a:ext cx="1695450" cy="382587"/>
          </a:xfrm>
          <a:prstGeom prst="rect">
            <a:avLst/>
          </a:prstGeom>
          <a:solidFill>
            <a:srgbClr val="000099"/>
          </a:solidFill>
          <a:ln w="15875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0033CC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chemeClr val="bg1"/>
                </a:solidFill>
              </a:rPr>
              <a:t>Правила игры</a:t>
            </a:r>
          </a:p>
        </p:txBody>
      </p:sp>
      <p:sp>
        <p:nvSpPr>
          <p:cNvPr id="2" name="Прямоугольник 1"/>
          <p:cNvSpPr/>
          <p:nvPr/>
        </p:nvSpPr>
        <p:spPr>
          <a:xfrm rot="21284168">
            <a:off x="322263" y="3079750"/>
            <a:ext cx="49863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1. медведь, рысь, олень, снег.</a:t>
            </a:r>
          </a:p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2. Вася, Коля, Петров, Катя.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-348306">
            <a:off x="2479675" y="3516313"/>
            <a:ext cx="1225550" cy="30797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11279" name="Прямоугольник 3"/>
          <p:cNvSpPr>
            <a:spLocks noChangeArrowheads="1"/>
          </p:cNvSpPr>
          <p:nvPr/>
        </p:nvSpPr>
        <p:spPr bwMode="auto">
          <a:xfrm rot="-531249">
            <a:off x="3663950" y="4598988"/>
            <a:ext cx="6064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7030A0"/>
                </a:solidFill>
              </a:rPr>
              <a:t>1. книга, тетрадь, ручка, рубашка.</a:t>
            </a:r>
          </a:p>
          <a:p>
            <a:r>
              <a:rPr lang="ru-RU" altLang="ru-RU" sz="2400" b="1">
                <a:solidFill>
                  <a:srgbClr val="7030A0"/>
                </a:solidFill>
              </a:rPr>
              <a:t>2. ромашка, василек, ель, роза.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 rot="-662440">
            <a:off x="7000875" y="4970463"/>
            <a:ext cx="684213" cy="31591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 animBg="1"/>
      <p:bldP spid="20487" grpId="0" animBg="1"/>
      <p:bldP spid="20492" grpId="0" animBg="1"/>
      <p:bldP spid="20495" grpId="0"/>
      <p:bldP spid="20502" grpId="0" animBg="1"/>
      <p:bldP spid="20503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33CC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33CC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33CC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5875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33CC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321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95</cp:revision>
  <dcterms:created xsi:type="dcterms:W3CDTF">2005-03-21T14:54:10Z</dcterms:created>
  <dcterms:modified xsi:type="dcterms:W3CDTF">2017-07-04T10:59:34Z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4155399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