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notesMasterIdLst>
    <p:notesMasterId r:id="rId19"/>
  </p:notesMasterIdLst>
  <p:sldIdLst>
    <p:sldId id="286" r:id="rId2"/>
    <p:sldId id="287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4" r:id="rId13"/>
    <p:sldId id="313" r:id="rId14"/>
    <p:sldId id="315" r:id="rId15"/>
    <p:sldId id="316" r:id="rId16"/>
    <p:sldId id="317" r:id="rId17"/>
    <p:sldId id="31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4321C-C0B5-4EC0-B82C-61CCE279AB17}" type="datetimeFigureOut">
              <a:rPr lang="ru-RU" smtClean="0"/>
              <a:t>08.12.2020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D1E3C-8270-4B95-8AA9-EC7BEC3C5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026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492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16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8566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221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6992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152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849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14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142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625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84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62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580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01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396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598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81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Модные </a:t>
            </a:r>
            <a:r>
              <a:rPr lang="ru-RU" b="1" dirty="0" err="1"/>
              <a:t>принты</a:t>
            </a:r>
            <a:r>
              <a:rPr lang="ru-RU" b="1" dirty="0"/>
              <a:t> Весна-Лето 2021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 descr="https://avatars.mds.yandex.net/get-turbo/3445566/rthd65735e2b472efec2bad5b549576e688/max_g480_c12_r16x9_pd10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5544616" cy="4248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248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/>
              <a:t>НОСТАЛЬГИЧЕСКИЕ ПРИНТЫ | РАСТИТЕЛЬНЫЙ ВИНТАЖ | ТРОПИЧЕСКИЙ TOILE DE JOUY | РЕТРО-КАРТИНКИ ПУТЕШЕСТВИЙ | ГОРОДСКИЕ ЗАРИСОВКИ | МОНОХРОМАТИЧЕСКИЕ ПАЛЬМОВЫЕ УЗОРЫ | ПЛАТОЧНЫЕ И ГАЛСТУЧНЫЕ УЗОРЫ | ПРИБРЕЖНЫЕ МОТИВЫ | КОЛЛЕКЦИИ РАКОВИН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724" y="3068960"/>
            <a:ext cx="2536156" cy="2536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068960"/>
            <a:ext cx="253615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12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766" y="892844"/>
            <a:ext cx="2536156" cy="2536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922" y="892844"/>
            <a:ext cx="2536156" cy="2536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75" y="3429000"/>
            <a:ext cx="2536156" cy="2536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931" y="3473777"/>
            <a:ext cx="253615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7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908720"/>
            <a:ext cx="2536156" cy="2536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776" y="933851"/>
            <a:ext cx="2536156" cy="2536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413446"/>
            <a:ext cx="2536156" cy="2536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7756" y="3451411"/>
            <a:ext cx="253615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33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Несложная палитра</a:t>
            </a:r>
            <a:br>
              <a:rPr lang="ru-RU" dirty="0"/>
            </a:br>
            <a:r>
              <a:rPr lang="ru-RU" dirty="0"/>
              <a:t>Модные </a:t>
            </a:r>
            <a:r>
              <a:rPr lang="ru-RU" dirty="0" err="1"/>
              <a:t>принты</a:t>
            </a:r>
            <a:r>
              <a:rPr lang="ru-RU" dirty="0"/>
              <a:t> Весна-Лето 2021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556792"/>
            <a:ext cx="396044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36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0"/>
            <a:ext cx="4464496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88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/>
              <a:t>УПРОЩЕННЫЙ БАТИК | ЧЕРНИЛЬНЫЕ ЦВЕТЫ | ДВУХЦВЕТНЫЙ ЭТНИЧЕСКИЙ УЗОР | ЛИНЕЙНЫЕ РИСУНКИ ЛИСТВЫ | МОНОХРОМАТИЧЕСКИЕ ТРОПИЧЕСКИЕ ЭСКИЗЫ | МОНО-ПРИНТЫ | ТРАФАРЕТНЫЕ ЦВЕТЫ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435" y="3140968"/>
            <a:ext cx="2536156" cy="2536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591" y="3140968"/>
            <a:ext cx="253615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44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850" y="1196752"/>
            <a:ext cx="2536156" cy="2536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144" y="1196752"/>
            <a:ext cx="2536156" cy="2536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47" y="3732908"/>
            <a:ext cx="2536156" cy="2536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290" y="3751655"/>
            <a:ext cx="253615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14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" y="1484784"/>
            <a:ext cx="2536156" cy="2536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714" y="1484784"/>
            <a:ext cx="2536156" cy="2536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4027218"/>
            <a:ext cx="2536156" cy="2536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714" y="4045279"/>
            <a:ext cx="253615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4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599" y="1484784"/>
            <a:ext cx="6347714" cy="4556579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/>
              <a:t>Тенденции </a:t>
            </a:r>
            <a:r>
              <a:rPr lang="ru-RU" sz="3600" b="1" dirty="0"/>
              <a:t>в мире </a:t>
            </a:r>
            <a:r>
              <a:rPr lang="ru-RU" sz="3600" b="1" dirty="0" err="1"/>
              <a:t>принтов</a:t>
            </a:r>
            <a:r>
              <a:rPr lang="ru-RU" sz="3600" b="1" dirty="0"/>
              <a:t> и узоров </a:t>
            </a:r>
            <a:r>
              <a:rPr lang="ru-RU" sz="3600" b="1" dirty="0" smtClean="0"/>
              <a:t>созданы </a:t>
            </a:r>
            <a:r>
              <a:rPr lang="ru-RU" sz="3600" b="1" dirty="0"/>
              <a:t>студией </a:t>
            </a:r>
            <a:r>
              <a:rPr lang="ru-RU" sz="3600" b="1" dirty="0" err="1"/>
              <a:t>Patternbank</a:t>
            </a:r>
            <a:r>
              <a:rPr lang="ru-RU" sz="3600" b="1" dirty="0"/>
              <a:t> по итогам шоу </a:t>
            </a:r>
            <a:r>
              <a:rPr lang="ru-RU" sz="3600" b="1" dirty="0" err="1"/>
              <a:t>Première</a:t>
            </a:r>
            <a:r>
              <a:rPr lang="ru-RU" sz="3600" b="1" dirty="0"/>
              <a:t> </a:t>
            </a:r>
            <a:r>
              <a:rPr lang="ru-RU" sz="3600" b="1" dirty="0" err="1"/>
              <a:t>Vision</a:t>
            </a:r>
            <a:r>
              <a:rPr lang="ru-RU" sz="3600" b="1" dirty="0"/>
              <a:t> «Весна / Лето 2021», состоявшегося в Париже.</a:t>
            </a:r>
            <a:endParaRPr lang="ru-RU" sz="3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7669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347713" cy="16697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Резной контраст</a:t>
            </a:r>
            <a:br>
              <a:rPr lang="ru-RU" dirty="0"/>
            </a:br>
            <a:r>
              <a:rPr lang="ru-RU" dirty="0"/>
              <a:t>Модные </a:t>
            </a:r>
            <a:r>
              <a:rPr lang="ru-RU" dirty="0" err="1"/>
              <a:t>принты</a:t>
            </a:r>
            <a:r>
              <a:rPr lang="ru-RU" dirty="0"/>
              <a:t> Весна-Лето 2021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8" y="1700808"/>
            <a:ext cx="4392488" cy="544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49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5656" y="116632"/>
            <a:ext cx="4320480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12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/>
              <a:t>ЦВЕТОЧНЫЕ АБРИСЫ | УПРОЩЕННЫЕ ЦВЕТОЧНЫЕ МОТИВЫ | РЕЗКИЕ ЧЁРНО-БЕЛЫЕ ПРИНТЫ | ПАЛИТРА | ЦВЕТОЧНЫЕ УЗОРЫ С РОВНЫМИ КОНТУРАМИ| ПАДАЮЩИЕ ТЕНИ | ОГРАНИЧЕННАЯ ПАЛИТРА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3068960"/>
            <a:ext cx="2536156" cy="2536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732" y="3068425"/>
            <a:ext cx="253615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30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519" y="764704"/>
            <a:ext cx="2536156" cy="2536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675" y="744050"/>
            <a:ext cx="2536156" cy="2536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19" y="3313972"/>
            <a:ext cx="2536156" cy="2536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675" y="3280206"/>
            <a:ext cx="253615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92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587" y="928383"/>
            <a:ext cx="2536156" cy="25361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688" y="945142"/>
            <a:ext cx="2536156" cy="25361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97" y="3446762"/>
            <a:ext cx="2536156" cy="25361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5178" y="3464030"/>
            <a:ext cx="2536156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44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60648"/>
            <a:ext cx="6347713" cy="1669752"/>
          </a:xfrm>
        </p:spPr>
        <p:txBody>
          <a:bodyPr>
            <a:normAutofit fontScale="90000"/>
          </a:bodyPr>
          <a:lstStyle/>
          <a:p>
            <a:r>
              <a:rPr lang="ru-RU" dirty="0"/>
              <a:t>Записная книжка путешественника</a:t>
            </a:r>
            <a:br>
              <a:rPr lang="ru-RU" dirty="0"/>
            </a:br>
            <a:r>
              <a:rPr lang="ru-RU" dirty="0"/>
              <a:t>Модные </a:t>
            </a:r>
            <a:r>
              <a:rPr lang="ru-RU" dirty="0" err="1"/>
              <a:t>принты</a:t>
            </a:r>
            <a:r>
              <a:rPr lang="ru-RU" dirty="0"/>
              <a:t> Весна-Лето 2021</a:t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9672" y="2160588"/>
            <a:ext cx="4032448" cy="479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34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0"/>
            <a:ext cx="5112568" cy="72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673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140</TotalTime>
  <Words>112</Words>
  <Application>Microsoft Office PowerPoint</Application>
  <PresentationFormat>Экран (4:3)</PresentationFormat>
  <Paragraphs>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Trebuchet MS</vt:lpstr>
      <vt:lpstr>Wingdings 3</vt:lpstr>
      <vt:lpstr>Грань</vt:lpstr>
      <vt:lpstr>Модные принты Весна-Лето 2021 </vt:lpstr>
      <vt:lpstr>Презентация PowerPoint</vt:lpstr>
      <vt:lpstr>Резной контраст Модные принты Весна-Лето 2021 </vt:lpstr>
      <vt:lpstr>Презентация PowerPoint</vt:lpstr>
      <vt:lpstr>ЦВЕТОЧНЫЕ АБРИСЫ | УПРОЩЕННЫЕ ЦВЕТОЧНЫЕ МОТИВЫ | РЕЗКИЕ ЧЁРНО-БЕЛЫЕ ПРИНТЫ | ПАЛИТРА | ЦВЕТОЧНЫЕ УЗОРЫ С РОВНЫМИ КОНТУРАМИ| ПАДАЮЩИЕ ТЕНИ | ОГРАНИЧЕННАЯ ПАЛИТРА </vt:lpstr>
      <vt:lpstr>Презентация PowerPoint</vt:lpstr>
      <vt:lpstr>Презентация PowerPoint</vt:lpstr>
      <vt:lpstr>Записная книжка путешественника Модные принты Весна-Лето 2021 </vt:lpstr>
      <vt:lpstr>Презентация PowerPoint</vt:lpstr>
      <vt:lpstr>НОСТАЛЬГИЧЕСКИЕ ПРИНТЫ | РАСТИТЕЛЬНЫЙ ВИНТАЖ | ТРОПИЧЕСКИЙ TOILE DE JOUY | РЕТРО-КАРТИНКИ ПУТЕШЕСТВИЙ | ГОРОДСКИЕ ЗАРИСОВКИ | МОНОХРОМАТИЧЕСКИЕ ПАЛЬМОВЫЕ УЗОРЫ | ПЛАТОЧНЫЕ И ГАЛСТУЧНЫЕ УЗОРЫ | ПРИБРЕЖНЫЕ МОТИВЫ | КОЛЛЕКЦИИ РАКОВИН </vt:lpstr>
      <vt:lpstr>Презентация PowerPoint</vt:lpstr>
      <vt:lpstr>Презентация PowerPoint</vt:lpstr>
      <vt:lpstr>Несложная палитра Модные принты Весна-Лето 2021 </vt:lpstr>
      <vt:lpstr>Презентация PowerPoint</vt:lpstr>
      <vt:lpstr>УПРОЩЕННЫЙ БАТИК | ЧЕРНИЛЬНЫЕ ЦВЕТЫ | ДВУХЦВЕТНЫЙ ЭТНИЧЕСКИЙ УЗОР | ЛИНЕЙНЫЕ РИСУНКИ ЛИСТВЫ | МОНОХРОМАТИЧЕСКИЕ ТРОПИЧЕСКИЕ ЭСКИЗЫ | МОНО-ПРИНТЫ | ТРАФАРЕТНЫЕ ЦВЕТЫ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</dc:creator>
  <cp:lastModifiedBy>222</cp:lastModifiedBy>
  <cp:revision>20</cp:revision>
  <dcterms:created xsi:type="dcterms:W3CDTF">2013-10-09T15:26:22Z</dcterms:created>
  <dcterms:modified xsi:type="dcterms:W3CDTF">2020-12-08T06:51:51Z</dcterms:modified>
</cp:coreProperties>
</file>