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99" r:id="rId4"/>
    <p:sldId id="292" r:id="rId5"/>
    <p:sldId id="308" r:id="rId6"/>
    <p:sldId id="30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3E02B8-D365-4908-8E79-277F60C57D0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891A1C-D826-4D77-A854-BCD631EC32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6696743" cy="7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75160"/>
            <a:ext cx="6696744" cy="12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6967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260648"/>
            <a:ext cx="765122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/>
                <a:ea typeface="Times New Roman"/>
              </a:rPr>
              <a:t>Вытынанка</a:t>
            </a:r>
            <a:endParaRPr lang="ru-RU" sz="2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ru-RU" b="1" dirty="0">
                <a:latin typeface="Segoe Script"/>
                <a:ea typeface="Times New Roman"/>
              </a:rPr>
              <a:t>- это вид творчества, который основывается на вырезании узоров, силуэтов из бумаги. Обычно для выполнения </a:t>
            </a:r>
            <a:r>
              <a:rPr lang="ru-RU" b="1" dirty="0" err="1">
                <a:latin typeface="Segoe Script"/>
                <a:ea typeface="Times New Roman"/>
              </a:rPr>
              <a:t>вытынанок</a:t>
            </a:r>
            <a:r>
              <a:rPr lang="ru-RU" b="1" dirty="0">
                <a:latin typeface="Segoe Script"/>
                <a:ea typeface="Times New Roman"/>
              </a:rPr>
              <a:t> используют тонкую, но прочную бумагу разных сортов.   Для работы необходимы: острые ножницы разной длины, прямые, изогнутые и фигурные. Для мелких деталей обычно используют маникюрные ножницы.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r>
              <a:rPr lang="ru-RU" b="1" dirty="0">
                <a:latin typeface="Segoe Script"/>
                <a:ea typeface="Times New Roman"/>
              </a:rPr>
              <a:t>Начинают работу с эскиза, в котором необходимо выразить то, что представляют увидеть в конце работы</a:t>
            </a:r>
            <a:r>
              <a:rPr lang="ru-RU" b="1" dirty="0" smtClean="0">
                <a:latin typeface="Segoe Script"/>
                <a:ea typeface="Times New Roman"/>
              </a:rPr>
              <a:t>. Затем </a:t>
            </a:r>
            <a:r>
              <a:rPr lang="ru-RU" b="1" dirty="0">
                <a:latin typeface="Segoe Script"/>
                <a:ea typeface="Times New Roman"/>
              </a:rPr>
              <a:t>кладут лист с рисунком на подкладку и аккуратно по контурам начинают вырезать. При вырезании прямых линий пользуются линейкой. Вырезая придерживают лист бумаги рукой, чтобы случайно не порвать рисунок. Вырезать нужно аккуратно и медленно, чтобы не отрезать нужную часть. Если нечаянно это произошло, отрезанную часть можно приклеить клеем.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r>
              <a:rPr lang="ru-RU" b="1" dirty="0">
                <a:latin typeface="Segoe Script"/>
                <a:ea typeface="Times New Roman"/>
              </a:rPr>
              <a:t>После вырезания готовая работа наклеивается на цветной картон и оформляется в рамку.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0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mimibazar.cz/h/bc/12/131027/12/n1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752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izvestniy-geniy.ru/images/works/photo/2015/07/14349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123622" cy="45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ranamasterov.ru/img/i2013/11/09/raznye_raznosti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0" y="1268760"/>
            <a:ext cx="6617184" cy="45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366916" cy="50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6">
      <a:dk1>
        <a:sysClr val="windowText" lastClr="000000"/>
      </a:dk1>
      <a:lt1>
        <a:srgbClr val="00B0F0"/>
      </a:lt1>
      <a:dk2>
        <a:srgbClr val="49CF41"/>
      </a:dk2>
      <a:lt2>
        <a:srgbClr val="BEEA73"/>
      </a:lt2>
      <a:accent1>
        <a:srgbClr val="8A1CED"/>
      </a:accent1>
      <a:accent2>
        <a:srgbClr val="D2A8F8"/>
      </a:accent2>
      <a:accent3>
        <a:srgbClr val="F3BF45"/>
      </a:accent3>
      <a:accent4>
        <a:srgbClr val="F47E5A"/>
      </a:accent4>
      <a:accent5>
        <a:srgbClr val="F383CC"/>
      </a:accent5>
      <a:accent6>
        <a:srgbClr val="B56FF4"/>
      </a:accent6>
      <a:hlink>
        <a:srgbClr val="5C0CA4"/>
      </a:hlink>
      <a:folHlink>
        <a:srgbClr val="30606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16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Brush Script MT</vt:lpstr>
      <vt:lpstr>Constantia</vt:lpstr>
      <vt:lpstr>Franklin Gothic Book</vt:lpstr>
      <vt:lpstr>Rage Italic</vt:lpstr>
      <vt:lpstr>Segoe Script</vt:lpstr>
      <vt:lpstr>Times New Roman</vt:lpstr>
      <vt:lpstr>Кнопка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222</cp:lastModifiedBy>
  <cp:revision>8</cp:revision>
  <dcterms:created xsi:type="dcterms:W3CDTF">2017-04-21T16:14:09Z</dcterms:created>
  <dcterms:modified xsi:type="dcterms:W3CDTF">2020-12-08T07:22:50Z</dcterms:modified>
</cp:coreProperties>
</file>